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94" r:id="rId2"/>
    <p:sldId id="337" r:id="rId3"/>
    <p:sldId id="378" r:id="rId4"/>
    <p:sldId id="393" r:id="rId5"/>
    <p:sldId id="287" r:id="rId6"/>
    <p:sldId id="288" r:id="rId7"/>
    <p:sldId id="291" r:id="rId8"/>
    <p:sldId id="292" r:id="rId9"/>
    <p:sldId id="293" r:id="rId10"/>
    <p:sldId id="294" r:id="rId11"/>
    <p:sldId id="295" r:id="rId12"/>
    <p:sldId id="340" r:id="rId13"/>
    <p:sldId id="341" r:id="rId14"/>
    <p:sldId id="342" r:id="rId15"/>
    <p:sldId id="298" r:id="rId16"/>
    <p:sldId id="343" r:id="rId17"/>
    <p:sldId id="277" r:id="rId18"/>
    <p:sldId id="370" r:id="rId19"/>
    <p:sldId id="345" r:id="rId20"/>
    <p:sldId id="308" r:id="rId21"/>
    <p:sldId id="346" r:id="rId22"/>
    <p:sldId id="336" r:id="rId23"/>
    <p:sldId id="279" r:id="rId24"/>
    <p:sldId id="311" r:id="rId25"/>
    <p:sldId id="314" r:id="rId26"/>
    <p:sldId id="315" r:id="rId27"/>
    <p:sldId id="316" r:id="rId28"/>
    <p:sldId id="317" r:id="rId29"/>
    <p:sldId id="348" r:id="rId30"/>
    <p:sldId id="318" r:id="rId31"/>
    <p:sldId id="358" r:id="rId32"/>
    <p:sldId id="354" r:id="rId33"/>
    <p:sldId id="321" r:id="rId34"/>
    <p:sldId id="357" r:id="rId35"/>
    <p:sldId id="322" r:id="rId36"/>
    <p:sldId id="323" r:id="rId37"/>
    <p:sldId id="352" r:id="rId38"/>
    <p:sldId id="356" r:id="rId39"/>
    <p:sldId id="375" r:id="rId40"/>
    <p:sldId id="359" r:id="rId41"/>
    <p:sldId id="326" r:id="rId42"/>
    <p:sldId id="351" r:id="rId43"/>
    <p:sldId id="360" r:id="rId44"/>
    <p:sldId id="382" r:id="rId45"/>
    <p:sldId id="383" r:id="rId46"/>
    <p:sldId id="384" r:id="rId47"/>
    <p:sldId id="385" r:id="rId48"/>
    <p:sldId id="386" r:id="rId49"/>
    <p:sldId id="387" r:id="rId50"/>
    <p:sldId id="390" r:id="rId51"/>
    <p:sldId id="388" r:id="rId52"/>
    <p:sldId id="389" r:id="rId53"/>
    <p:sldId id="335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58" autoAdjust="0"/>
    <p:restoredTop sz="92234" autoAdjust="0"/>
  </p:normalViewPr>
  <p:slideViewPr>
    <p:cSldViewPr snapToGrid="0" snapToObjects="1">
      <p:cViewPr varScale="1">
        <p:scale>
          <a:sx n="93" d="100"/>
          <a:sy n="93" d="100"/>
        </p:scale>
        <p:origin x="208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6" Type="http://schemas.openxmlformats.org/officeDocument/2006/relationships/image" Target="../media/image41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6" Type="http://schemas.openxmlformats.org/officeDocument/2006/relationships/image" Target="../media/image41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8D863C-4308-CD48-B881-F18E1A27ED48}">
      <dgm:prSet/>
      <dgm:spPr/>
      <dgm:t>
        <a:bodyPr/>
        <a:lstStyle/>
        <a:p>
          <a:pPr rtl="0"/>
          <a:r>
            <a:rPr lang="en-US" b="1" dirty="0" err="1"/>
            <a:t>pwd</a:t>
          </a:r>
          <a:r>
            <a:rPr lang="en-US" dirty="0"/>
            <a:t> - report your current directory</a:t>
          </a:r>
        </a:p>
      </dgm:t>
    </dgm:pt>
    <dgm:pt modelId="{81659D78-B933-774C-A5AC-CD9F8DAEAF57}" type="parTrans" cxnId="{06B18B19-FF79-3548-A611-D172E1E44B78}">
      <dgm:prSet/>
      <dgm:spPr/>
      <dgm:t>
        <a:bodyPr/>
        <a:lstStyle/>
        <a:p>
          <a:endParaRPr lang="en-US"/>
        </a:p>
      </dgm:t>
    </dgm:pt>
    <dgm:pt modelId="{8253E49B-FC95-4144-AEC2-B0AB5BC178D4}" type="sibTrans" cxnId="{06B18B19-FF79-3548-A611-D172E1E44B78}">
      <dgm:prSet/>
      <dgm:spPr/>
      <dgm:t>
        <a:bodyPr/>
        <a:lstStyle/>
        <a:p>
          <a:endParaRPr lang="en-US"/>
        </a:p>
      </dgm:t>
    </dgm:pt>
    <dgm:pt modelId="{B927E413-558C-3647-8D4C-0F76718862F5}">
      <dgm:prSet/>
      <dgm:spPr/>
      <dgm:t>
        <a:bodyPr/>
        <a:lstStyle/>
        <a:p>
          <a:pPr rtl="0"/>
          <a:r>
            <a:rPr lang="en-US" b="1"/>
            <a:t>cd </a:t>
          </a:r>
          <a:r>
            <a:rPr lang="en-US" b="1" i="1"/>
            <a:t>&lt;to where&gt; </a:t>
          </a:r>
          <a:r>
            <a:rPr lang="en-US"/>
            <a:t>- change your current directory</a:t>
          </a:r>
        </a:p>
      </dgm:t>
    </dgm:pt>
    <dgm:pt modelId="{8BE16C0E-53AF-E14D-9798-B7D6268930F4}" type="parTrans" cxnId="{3BE9A1A4-2F22-F242-BCCB-9EA3A01F2839}">
      <dgm:prSet/>
      <dgm:spPr/>
      <dgm:t>
        <a:bodyPr/>
        <a:lstStyle/>
        <a:p>
          <a:endParaRPr lang="en-US"/>
        </a:p>
      </dgm:t>
    </dgm:pt>
    <dgm:pt modelId="{D15A611E-2B2A-2E42-BDFB-324EF3D03141}" type="sibTrans" cxnId="{3BE9A1A4-2F22-F242-BCCB-9EA3A01F2839}">
      <dgm:prSet/>
      <dgm:spPr/>
      <dgm:t>
        <a:bodyPr/>
        <a:lstStyle/>
        <a:p>
          <a:endParaRPr lang="en-US"/>
        </a:p>
      </dgm:t>
    </dgm:pt>
    <dgm:pt modelId="{92AEA6F6-EE46-154D-AEE7-148D93C05A6F}">
      <dgm:prSet/>
      <dgm:spPr/>
      <dgm:t>
        <a:bodyPr/>
        <a:lstStyle/>
        <a:p>
          <a:pPr rtl="0"/>
          <a:r>
            <a:rPr lang="en-US" b="1"/>
            <a:t>ls </a:t>
          </a:r>
          <a:r>
            <a:rPr lang="en-US" b="1" i="1"/>
            <a:t>&lt;directory&gt; </a:t>
          </a:r>
          <a:r>
            <a:rPr lang="en-US"/>
            <a:t>-list contents of directory</a:t>
          </a:r>
        </a:p>
      </dgm:t>
    </dgm:pt>
    <dgm:pt modelId="{2C10292E-CDAD-7243-9DF7-1FB0EFEDB2DB}" type="parTrans" cxnId="{1E612685-F534-694E-9B7A-21A72743FABC}">
      <dgm:prSet/>
      <dgm:spPr/>
      <dgm:t>
        <a:bodyPr/>
        <a:lstStyle/>
        <a:p>
          <a:endParaRPr lang="en-US"/>
        </a:p>
      </dgm:t>
    </dgm:pt>
    <dgm:pt modelId="{0C3CD0E6-5C77-5948-97F3-E08645B88D61}" type="sibTrans" cxnId="{1E612685-F534-694E-9B7A-21A72743FABC}">
      <dgm:prSet/>
      <dgm:spPr/>
      <dgm:t>
        <a:bodyPr/>
        <a:lstStyle/>
        <a:p>
          <a:endParaRPr lang="en-US"/>
        </a:p>
      </dgm:t>
    </dgm:pt>
    <dgm:pt modelId="{17993A6D-0145-3244-8CE9-DF1D2F9F340A}">
      <dgm:prSet/>
      <dgm:spPr/>
      <dgm:t>
        <a:bodyPr/>
        <a:lstStyle/>
        <a:p>
          <a:pPr rtl="0"/>
          <a:r>
            <a:rPr lang="en-US" b="1"/>
            <a:t>cp</a:t>
          </a:r>
          <a:r>
            <a:rPr lang="en-US"/>
            <a:t> </a:t>
          </a:r>
          <a:r>
            <a:rPr lang="en-US" i="1"/>
            <a:t>&lt;old file&gt; &lt;new file&gt;  </a:t>
          </a:r>
          <a:r>
            <a:rPr lang="en-US"/>
            <a:t>- copy file</a:t>
          </a:r>
        </a:p>
      </dgm:t>
    </dgm:pt>
    <dgm:pt modelId="{674679B1-8513-9C42-8C08-1D0EEFF86797}" type="parTrans" cxnId="{06DE69C4-EE90-7945-9D19-2B6FA965BE5A}">
      <dgm:prSet/>
      <dgm:spPr/>
      <dgm:t>
        <a:bodyPr/>
        <a:lstStyle/>
        <a:p>
          <a:endParaRPr lang="en-US"/>
        </a:p>
      </dgm:t>
    </dgm:pt>
    <dgm:pt modelId="{67FB702A-B268-A348-B7EC-57131D51AD4E}" type="sibTrans" cxnId="{06DE69C4-EE90-7945-9D19-2B6FA965BE5A}">
      <dgm:prSet/>
      <dgm:spPr/>
      <dgm:t>
        <a:bodyPr/>
        <a:lstStyle/>
        <a:p>
          <a:endParaRPr lang="en-US"/>
        </a:p>
      </dgm:t>
    </dgm:pt>
    <dgm:pt modelId="{CE85BE41-5753-5547-8749-FC59F8070729}">
      <dgm:prSet/>
      <dgm:spPr/>
      <dgm:t>
        <a:bodyPr/>
        <a:lstStyle/>
        <a:p>
          <a:pPr rtl="0"/>
          <a:r>
            <a:rPr lang="en-US" b="1"/>
            <a:t>cp</a:t>
          </a:r>
          <a:r>
            <a:rPr lang="en-US"/>
            <a:t> –r </a:t>
          </a:r>
          <a:r>
            <a:rPr lang="en-US" i="1"/>
            <a:t>&lt;old dir&gt; &lt;new dir&gt;  </a:t>
          </a:r>
          <a:r>
            <a:rPr lang="en-US"/>
            <a:t>- copy a directory and its contents</a:t>
          </a:r>
        </a:p>
      </dgm:t>
    </dgm:pt>
    <dgm:pt modelId="{5993B252-9D67-654A-AE90-780992EED8AE}" type="parTrans" cxnId="{6869C295-4921-644A-A5DE-3632979C8B01}">
      <dgm:prSet/>
      <dgm:spPr/>
      <dgm:t>
        <a:bodyPr/>
        <a:lstStyle/>
        <a:p>
          <a:endParaRPr lang="en-US"/>
        </a:p>
      </dgm:t>
    </dgm:pt>
    <dgm:pt modelId="{8C600920-C3CC-A744-8921-AC1B534529B5}" type="sibTrans" cxnId="{6869C295-4921-644A-A5DE-3632979C8B01}">
      <dgm:prSet/>
      <dgm:spPr/>
      <dgm:t>
        <a:bodyPr/>
        <a:lstStyle/>
        <a:p>
          <a:endParaRPr lang="en-US"/>
        </a:p>
      </dgm:t>
    </dgm:pt>
    <dgm:pt modelId="{3DA8720B-AA46-CC4B-BF92-79DC9FBD8853}">
      <dgm:prSet/>
      <dgm:spPr/>
      <dgm:t>
        <a:bodyPr/>
        <a:lstStyle/>
        <a:p>
          <a:pPr rtl="0"/>
          <a:r>
            <a:rPr lang="en-US" b="1"/>
            <a:t>mv</a:t>
          </a:r>
          <a:r>
            <a:rPr lang="en-US"/>
            <a:t> </a:t>
          </a:r>
          <a:r>
            <a:rPr lang="en-US" i="1"/>
            <a:t>&lt;old file/dir&gt; &lt;new file/dir&gt; - </a:t>
          </a:r>
          <a:r>
            <a:rPr lang="en-US"/>
            <a:t>move (or rename)</a:t>
          </a:r>
        </a:p>
      </dgm:t>
    </dgm:pt>
    <dgm:pt modelId="{27C1A2BE-975B-4C4F-944C-A1BBDC24D4F2}" type="parTrans" cxnId="{F33815BC-9BED-3F42-934E-CAF23B9E5FCA}">
      <dgm:prSet/>
      <dgm:spPr/>
      <dgm:t>
        <a:bodyPr/>
        <a:lstStyle/>
        <a:p>
          <a:endParaRPr lang="en-US"/>
        </a:p>
      </dgm:t>
    </dgm:pt>
    <dgm:pt modelId="{85873DB8-9BA2-694A-916A-CC85E436D66E}" type="sibTrans" cxnId="{F33815BC-9BED-3F42-934E-CAF23B9E5FCA}">
      <dgm:prSet/>
      <dgm:spPr/>
      <dgm:t>
        <a:bodyPr/>
        <a:lstStyle/>
        <a:p>
          <a:endParaRPr lang="en-US"/>
        </a:p>
      </dgm:t>
    </dgm:pt>
    <dgm:pt modelId="{336632B4-961D-494E-A3CF-B98FE8A92EF3}">
      <dgm:prSet/>
      <dgm:spPr/>
      <dgm:t>
        <a:bodyPr/>
        <a:lstStyle/>
        <a:p>
          <a:pPr rtl="0"/>
          <a:r>
            <a:rPr lang="en-US" b="1"/>
            <a:t>rm </a:t>
          </a:r>
          <a:r>
            <a:rPr lang="en-US" b="1" i="1"/>
            <a:t>&lt;file&gt;  </a:t>
          </a:r>
          <a:r>
            <a:rPr lang="en-US"/>
            <a:t>-delete a file</a:t>
          </a:r>
        </a:p>
      </dgm:t>
    </dgm:pt>
    <dgm:pt modelId="{79D283B2-8B18-184C-BEF7-31445BDABCFB}" type="parTrans" cxnId="{86200233-0E5D-A340-9253-5DCDCD31F12B}">
      <dgm:prSet/>
      <dgm:spPr/>
      <dgm:t>
        <a:bodyPr/>
        <a:lstStyle/>
        <a:p>
          <a:endParaRPr lang="en-US"/>
        </a:p>
      </dgm:t>
    </dgm:pt>
    <dgm:pt modelId="{A6DC1B42-9343-CE4D-9064-0399EEC48C35}" type="sibTrans" cxnId="{86200233-0E5D-A340-9253-5DCDCD31F12B}">
      <dgm:prSet/>
      <dgm:spPr/>
      <dgm:t>
        <a:bodyPr/>
        <a:lstStyle/>
        <a:p>
          <a:endParaRPr lang="en-US"/>
        </a:p>
      </dgm:t>
    </dgm:pt>
    <dgm:pt modelId="{7693355F-60AE-DF40-9D4E-ABC7A6A20BF4}">
      <dgm:prSet/>
      <dgm:spPr/>
      <dgm:t>
        <a:bodyPr/>
        <a:lstStyle/>
        <a:p>
          <a:pPr rtl="0"/>
          <a:r>
            <a:rPr lang="en-US" b="1"/>
            <a:t>rm –r &lt;dir&gt; </a:t>
          </a:r>
          <a:r>
            <a:rPr lang="en-US"/>
            <a:t>- remove a directory and its contents</a:t>
          </a:r>
        </a:p>
      </dgm:t>
    </dgm:pt>
    <dgm:pt modelId="{52B586F2-E4D5-7C41-8BE8-FAF81B674D81}" type="parTrans" cxnId="{C64A6E28-BAEC-8A4C-80C3-883BE7EC8C09}">
      <dgm:prSet/>
      <dgm:spPr/>
      <dgm:t>
        <a:bodyPr/>
        <a:lstStyle/>
        <a:p>
          <a:endParaRPr lang="en-US"/>
        </a:p>
      </dgm:t>
    </dgm:pt>
    <dgm:pt modelId="{9CF9AA17-AFC4-5849-9036-3CB72AE4C8C3}" type="sibTrans" cxnId="{C64A6E28-BAEC-8A4C-80C3-883BE7EC8C09}">
      <dgm:prSet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b="1" dirty="0" err="1"/>
            <a:t>mkdir</a:t>
          </a:r>
          <a:r>
            <a:rPr lang="en-US" b="1" dirty="0"/>
            <a:t> </a:t>
          </a:r>
          <a:r>
            <a:rPr lang="en-US" b="1" i="1" dirty="0"/>
            <a:t>&lt;new directory name</a:t>
          </a:r>
          <a:r>
            <a:rPr lang="en-US" i="1" dirty="0"/>
            <a:t>&gt; </a:t>
          </a:r>
          <a:r>
            <a:rPr lang="en-US" dirty="0"/>
            <a:t>-make a directory</a:t>
          </a:r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26FF781E-020F-1546-92C1-1DE6F33D5392}" type="pres">
      <dgm:prSet presAssocID="{1A597072-CC0F-6649-9D56-0D51FEB59D91}" presName="linear" presStyleCnt="0">
        <dgm:presLayoutVars>
          <dgm:animLvl val="lvl"/>
          <dgm:resizeHandles val="exact"/>
        </dgm:presLayoutVars>
      </dgm:prSet>
      <dgm:spPr/>
    </dgm:pt>
    <dgm:pt modelId="{26CA29A5-20CA-2345-AC4C-6EFDDD0603A4}" type="pres">
      <dgm:prSet presAssocID="{338D863C-4308-CD48-B881-F18E1A27ED4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EF62D96-FA08-6249-88B1-FC088E4B65A4}" type="pres">
      <dgm:prSet presAssocID="{8253E49B-FC95-4144-AEC2-B0AB5BC178D4}" presName="spacer" presStyleCnt="0"/>
      <dgm:spPr/>
    </dgm:pt>
    <dgm:pt modelId="{29C09EAF-9FB0-B944-A0B9-4CF1E5589B0B}" type="pres">
      <dgm:prSet presAssocID="{B927E413-558C-3647-8D4C-0F76718862F5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D0ED207E-E4B4-244D-A18E-FCBCF69C46C4}" type="pres">
      <dgm:prSet presAssocID="{D15A611E-2B2A-2E42-BDFB-324EF3D03141}" presName="spacer" presStyleCnt="0"/>
      <dgm:spPr/>
    </dgm:pt>
    <dgm:pt modelId="{0040534D-A00B-DE46-9DDD-3FFCDE360190}" type="pres">
      <dgm:prSet presAssocID="{92AEA6F6-EE46-154D-AEE7-148D93C05A6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E882F91-C790-294F-ACAD-1C240064D385}" type="pres">
      <dgm:prSet presAssocID="{0C3CD0E6-5C77-5948-97F3-E08645B88D61}" presName="spacer" presStyleCnt="0"/>
      <dgm:spPr/>
    </dgm:pt>
    <dgm:pt modelId="{DF5058DB-5893-C243-A492-F4F1D3D48ABB}" type="pres">
      <dgm:prSet presAssocID="{17993A6D-0145-3244-8CE9-DF1D2F9F340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CEE83330-E199-754C-B984-752E5BCAF5B2}" type="pres">
      <dgm:prSet presAssocID="{67FB702A-B268-A348-B7EC-57131D51AD4E}" presName="spacer" presStyleCnt="0"/>
      <dgm:spPr/>
    </dgm:pt>
    <dgm:pt modelId="{A6499F6D-98DA-E84C-97B1-52BCDBFA93EC}" type="pres">
      <dgm:prSet presAssocID="{CE85BE41-5753-5547-8749-FC59F8070729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30616252-ECF6-1A4F-B098-CD527B9225C7}" type="pres">
      <dgm:prSet presAssocID="{8C600920-C3CC-A744-8921-AC1B534529B5}" presName="spacer" presStyleCnt="0"/>
      <dgm:spPr/>
    </dgm:pt>
    <dgm:pt modelId="{E6D7879C-B6C6-5E44-9CA4-5701E8FF1BF5}" type="pres">
      <dgm:prSet presAssocID="{3DA8720B-AA46-CC4B-BF92-79DC9FBD8853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956742DF-BC5C-304C-AED2-916C06FE8C96}" type="pres">
      <dgm:prSet presAssocID="{85873DB8-9BA2-694A-916A-CC85E436D66E}" presName="spacer" presStyleCnt="0"/>
      <dgm:spPr/>
    </dgm:pt>
    <dgm:pt modelId="{B9F48DA5-AA9E-164B-8F61-9245908D61F3}" type="pres">
      <dgm:prSet presAssocID="{336632B4-961D-494E-A3CF-B98FE8A92EF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9D08F93-F6D5-B543-BEBC-3E8B97AE3C13}" type="pres">
      <dgm:prSet presAssocID="{A6DC1B42-9343-CE4D-9064-0399EEC48C35}" presName="spacer" presStyleCnt="0"/>
      <dgm:spPr/>
    </dgm:pt>
    <dgm:pt modelId="{A3166F3E-270B-824E-A8D0-CFAF71310F72}" type="pres">
      <dgm:prSet presAssocID="{7693355F-60AE-DF40-9D4E-ABC7A6A20BF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29658C3-4523-574A-9EA1-FCF8E2C3FECC}" type="pres">
      <dgm:prSet presAssocID="{9CF9AA17-AFC4-5849-9036-3CB72AE4C8C3}" presName="spacer" presStyleCnt="0"/>
      <dgm:spPr/>
    </dgm:pt>
    <dgm:pt modelId="{B808BB3C-8FBF-3F4E-908F-83D8E3EA5B55}" type="pres">
      <dgm:prSet presAssocID="{37CF7075-1EF3-BC42-A07E-3741A7E9C47F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F1665109-8C07-0248-AFFC-FFE657F6D66B}" type="presOf" srcId="{338D863C-4308-CD48-B881-F18E1A27ED48}" destId="{26CA29A5-20CA-2345-AC4C-6EFDDD0603A4}" srcOrd="0" destOrd="0" presId="urn:microsoft.com/office/officeart/2005/8/layout/vList2"/>
    <dgm:cxn modelId="{06B18B19-FF79-3548-A611-D172E1E44B78}" srcId="{1A597072-CC0F-6649-9D56-0D51FEB59D91}" destId="{338D863C-4308-CD48-B881-F18E1A27ED48}" srcOrd="0" destOrd="0" parTransId="{81659D78-B933-774C-A5AC-CD9F8DAEAF57}" sibTransId="{8253E49B-FC95-4144-AEC2-B0AB5BC178D4}"/>
    <dgm:cxn modelId="{C64A6E28-BAEC-8A4C-80C3-883BE7EC8C09}" srcId="{1A597072-CC0F-6649-9D56-0D51FEB59D91}" destId="{7693355F-60AE-DF40-9D4E-ABC7A6A20BF4}" srcOrd="7" destOrd="0" parTransId="{52B586F2-E4D5-7C41-8BE8-FAF81B674D81}" sibTransId="{9CF9AA17-AFC4-5849-9036-3CB72AE4C8C3}"/>
    <dgm:cxn modelId="{86200233-0E5D-A340-9253-5DCDCD31F12B}" srcId="{1A597072-CC0F-6649-9D56-0D51FEB59D91}" destId="{336632B4-961D-494E-A3CF-B98FE8A92EF3}" srcOrd="6" destOrd="0" parTransId="{79D283B2-8B18-184C-BEF7-31445BDABCFB}" sibTransId="{A6DC1B42-9343-CE4D-9064-0399EEC48C35}"/>
    <dgm:cxn modelId="{979DE939-2DEE-1947-9DE5-94F393CFCC7D}" type="presOf" srcId="{17993A6D-0145-3244-8CE9-DF1D2F9F340A}" destId="{DF5058DB-5893-C243-A492-F4F1D3D48ABB}" srcOrd="0" destOrd="0" presId="urn:microsoft.com/office/officeart/2005/8/layout/vList2"/>
    <dgm:cxn modelId="{970CD66B-8755-7741-811C-53F1583A7553}" type="presOf" srcId="{7693355F-60AE-DF40-9D4E-ABC7A6A20BF4}" destId="{A3166F3E-270B-824E-A8D0-CFAF71310F72}" srcOrd="0" destOrd="0" presId="urn:microsoft.com/office/officeart/2005/8/layout/vList2"/>
    <dgm:cxn modelId="{49F1DF6F-5A3C-984D-8476-A63EE15B5163}" srcId="{1A597072-CC0F-6649-9D56-0D51FEB59D91}" destId="{37CF7075-1EF3-BC42-A07E-3741A7E9C47F}" srcOrd="8" destOrd="0" parTransId="{E3EAA94D-CEA6-E24D-87A8-24EB9D935B5B}" sibTransId="{69E9023B-BB38-B641-B90F-6C66052489F9}"/>
    <dgm:cxn modelId="{58F00885-7050-284F-85D2-920A13A1085E}" type="presOf" srcId="{92AEA6F6-EE46-154D-AEE7-148D93C05A6F}" destId="{0040534D-A00B-DE46-9DDD-3FFCDE360190}" srcOrd="0" destOrd="0" presId="urn:microsoft.com/office/officeart/2005/8/layout/vList2"/>
    <dgm:cxn modelId="{1E612685-F534-694E-9B7A-21A72743FABC}" srcId="{1A597072-CC0F-6649-9D56-0D51FEB59D91}" destId="{92AEA6F6-EE46-154D-AEE7-148D93C05A6F}" srcOrd="2" destOrd="0" parTransId="{2C10292E-CDAD-7243-9DF7-1FB0EFEDB2DB}" sibTransId="{0C3CD0E6-5C77-5948-97F3-E08645B88D61}"/>
    <dgm:cxn modelId="{6869C295-4921-644A-A5DE-3632979C8B01}" srcId="{1A597072-CC0F-6649-9D56-0D51FEB59D91}" destId="{CE85BE41-5753-5547-8749-FC59F8070729}" srcOrd="4" destOrd="0" parTransId="{5993B252-9D67-654A-AE90-780992EED8AE}" sibTransId="{8C600920-C3CC-A744-8921-AC1B534529B5}"/>
    <dgm:cxn modelId="{3BE9A1A4-2F22-F242-BCCB-9EA3A01F2839}" srcId="{1A597072-CC0F-6649-9D56-0D51FEB59D91}" destId="{B927E413-558C-3647-8D4C-0F76718862F5}" srcOrd="1" destOrd="0" parTransId="{8BE16C0E-53AF-E14D-9798-B7D6268930F4}" sibTransId="{D15A611E-2B2A-2E42-BDFB-324EF3D03141}"/>
    <dgm:cxn modelId="{F33815BC-9BED-3F42-934E-CAF23B9E5FCA}" srcId="{1A597072-CC0F-6649-9D56-0D51FEB59D91}" destId="{3DA8720B-AA46-CC4B-BF92-79DC9FBD8853}" srcOrd="5" destOrd="0" parTransId="{27C1A2BE-975B-4C4F-944C-A1BBDC24D4F2}" sibTransId="{85873DB8-9BA2-694A-916A-CC85E436D66E}"/>
    <dgm:cxn modelId="{06DE69C4-EE90-7945-9D19-2B6FA965BE5A}" srcId="{1A597072-CC0F-6649-9D56-0D51FEB59D91}" destId="{17993A6D-0145-3244-8CE9-DF1D2F9F340A}" srcOrd="3" destOrd="0" parTransId="{674679B1-8513-9C42-8C08-1D0EEFF86797}" sibTransId="{67FB702A-B268-A348-B7EC-57131D51AD4E}"/>
    <dgm:cxn modelId="{A58482C4-62A2-B54C-8932-DD5F9AE46153}" type="presOf" srcId="{1A597072-CC0F-6649-9D56-0D51FEB59D91}" destId="{26FF781E-020F-1546-92C1-1DE6F33D5392}" srcOrd="0" destOrd="0" presId="urn:microsoft.com/office/officeart/2005/8/layout/vList2"/>
    <dgm:cxn modelId="{9672F8C5-2012-4F4F-BD6C-07968C1DA99A}" type="presOf" srcId="{3DA8720B-AA46-CC4B-BF92-79DC9FBD8853}" destId="{E6D7879C-B6C6-5E44-9CA4-5701E8FF1BF5}" srcOrd="0" destOrd="0" presId="urn:microsoft.com/office/officeart/2005/8/layout/vList2"/>
    <dgm:cxn modelId="{23C290C6-4BE4-3944-A8ED-D542A0994389}" type="presOf" srcId="{B927E413-558C-3647-8D4C-0F76718862F5}" destId="{29C09EAF-9FB0-B944-A0B9-4CF1E5589B0B}" srcOrd="0" destOrd="0" presId="urn:microsoft.com/office/officeart/2005/8/layout/vList2"/>
    <dgm:cxn modelId="{531E33D1-87BE-B144-80E2-E38129CD52B5}" type="presOf" srcId="{37CF7075-1EF3-BC42-A07E-3741A7E9C47F}" destId="{B808BB3C-8FBF-3F4E-908F-83D8E3EA5B55}" srcOrd="0" destOrd="0" presId="urn:microsoft.com/office/officeart/2005/8/layout/vList2"/>
    <dgm:cxn modelId="{ADC43ED2-DAE4-2045-868F-4C1B17108A83}" type="presOf" srcId="{336632B4-961D-494E-A3CF-B98FE8A92EF3}" destId="{B9F48DA5-AA9E-164B-8F61-9245908D61F3}" srcOrd="0" destOrd="0" presId="urn:microsoft.com/office/officeart/2005/8/layout/vList2"/>
    <dgm:cxn modelId="{EE67EDD7-9D7F-E945-A5DF-1DE1640C2A35}" type="presOf" srcId="{CE85BE41-5753-5547-8749-FC59F8070729}" destId="{A6499F6D-98DA-E84C-97B1-52BCDBFA93EC}" srcOrd="0" destOrd="0" presId="urn:microsoft.com/office/officeart/2005/8/layout/vList2"/>
    <dgm:cxn modelId="{3762A093-45BC-864D-88EC-A4599BB56177}" type="presParOf" srcId="{26FF781E-020F-1546-92C1-1DE6F33D5392}" destId="{26CA29A5-20CA-2345-AC4C-6EFDDD0603A4}" srcOrd="0" destOrd="0" presId="urn:microsoft.com/office/officeart/2005/8/layout/vList2"/>
    <dgm:cxn modelId="{575F6BD7-52A4-0040-AC82-9BBF6F70E036}" type="presParOf" srcId="{26FF781E-020F-1546-92C1-1DE6F33D5392}" destId="{4EF62D96-FA08-6249-88B1-FC088E4B65A4}" srcOrd="1" destOrd="0" presId="urn:microsoft.com/office/officeart/2005/8/layout/vList2"/>
    <dgm:cxn modelId="{4890C9D6-C176-484A-804B-481F38EBBA9B}" type="presParOf" srcId="{26FF781E-020F-1546-92C1-1DE6F33D5392}" destId="{29C09EAF-9FB0-B944-A0B9-4CF1E5589B0B}" srcOrd="2" destOrd="0" presId="urn:microsoft.com/office/officeart/2005/8/layout/vList2"/>
    <dgm:cxn modelId="{5D6537AF-E5E4-E34B-90EF-BAD446C6CC70}" type="presParOf" srcId="{26FF781E-020F-1546-92C1-1DE6F33D5392}" destId="{D0ED207E-E4B4-244D-A18E-FCBCF69C46C4}" srcOrd="3" destOrd="0" presId="urn:microsoft.com/office/officeart/2005/8/layout/vList2"/>
    <dgm:cxn modelId="{5AD8BEDF-3F64-9241-A672-BC2B9BC1C23C}" type="presParOf" srcId="{26FF781E-020F-1546-92C1-1DE6F33D5392}" destId="{0040534D-A00B-DE46-9DDD-3FFCDE360190}" srcOrd="4" destOrd="0" presId="urn:microsoft.com/office/officeart/2005/8/layout/vList2"/>
    <dgm:cxn modelId="{64CA3EE2-40BE-BC4A-9B5F-B0CDD343F5AE}" type="presParOf" srcId="{26FF781E-020F-1546-92C1-1DE6F33D5392}" destId="{4E882F91-C790-294F-ACAD-1C240064D385}" srcOrd="5" destOrd="0" presId="urn:microsoft.com/office/officeart/2005/8/layout/vList2"/>
    <dgm:cxn modelId="{CA7388D8-7644-3341-B137-6E3D4499611E}" type="presParOf" srcId="{26FF781E-020F-1546-92C1-1DE6F33D5392}" destId="{DF5058DB-5893-C243-A492-F4F1D3D48ABB}" srcOrd="6" destOrd="0" presId="urn:microsoft.com/office/officeart/2005/8/layout/vList2"/>
    <dgm:cxn modelId="{B27ADA52-88DB-0046-90CD-43D13928E5E7}" type="presParOf" srcId="{26FF781E-020F-1546-92C1-1DE6F33D5392}" destId="{CEE83330-E199-754C-B984-752E5BCAF5B2}" srcOrd="7" destOrd="0" presId="urn:microsoft.com/office/officeart/2005/8/layout/vList2"/>
    <dgm:cxn modelId="{2339AD33-F61D-0A49-A94C-F75D2B42677C}" type="presParOf" srcId="{26FF781E-020F-1546-92C1-1DE6F33D5392}" destId="{A6499F6D-98DA-E84C-97B1-52BCDBFA93EC}" srcOrd="8" destOrd="0" presId="urn:microsoft.com/office/officeart/2005/8/layout/vList2"/>
    <dgm:cxn modelId="{B861878B-1802-1247-A8B6-615A52D3334D}" type="presParOf" srcId="{26FF781E-020F-1546-92C1-1DE6F33D5392}" destId="{30616252-ECF6-1A4F-B098-CD527B9225C7}" srcOrd="9" destOrd="0" presId="urn:microsoft.com/office/officeart/2005/8/layout/vList2"/>
    <dgm:cxn modelId="{D0615EBD-72C0-7543-B2C7-74C12D1D2B96}" type="presParOf" srcId="{26FF781E-020F-1546-92C1-1DE6F33D5392}" destId="{E6D7879C-B6C6-5E44-9CA4-5701E8FF1BF5}" srcOrd="10" destOrd="0" presId="urn:microsoft.com/office/officeart/2005/8/layout/vList2"/>
    <dgm:cxn modelId="{44FE0D17-BDC7-4847-A6F4-41C294AD2F99}" type="presParOf" srcId="{26FF781E-020F-1546-92C1-1DE6F33D5392}" destId="{956742DF-BC5C-304C-AED2-916C06FE8C96}" srcOrd="11" destOrd="0" presId="urn:microsoft.com/office/officeart/2005/8/layout/vList2"/>
    <dgm:cxn modelId="{EA4FCD1E-4155-A546-9DCD-8AE4D36592A9}" type="presParOf" srcId="{26FF781E-020F-1546-92C1-1DE6F33D5392}" destId="{B9F48DA5-AA9E-164B-8F61-9245908D61F3}" srcOrd="12" destOrd="0" presId="urn:microsoft.com/office/officeart/2005/8/layout/vList2"/>
    <dgm:cxn modelId="{4D246C50-865F-F845-97E7-6BD46CA9F52E}" type="presParOf" srcId="{26FF781E-020F-1546-92C1-1DE6F33D5392}" destId="{59D08F93-F6D5-B543-BEBC-3E8B97AE3C13}" srcOrd="13" destOrd="0" presId="urn:microsoft.com/office/officeart/2005/8/layout/vList2"/>
    <dgm:cxn modelId="{0B22D681-1578-7B4D-946C-5799A5450BF6}" type="presParOf" srcId="{26FF781E-020F-1546-92C1-1DE6F33D5392}" destId="{A3166F3E-270B-824E-A8D0-CFAF71310F72}" srcOrd="14" destOrd="0" presId="urn:microsoft.com/office/officeart/2005/8/layout/vList2"/>
    <dgm:cxn modelId="{147DF90D-CBCD-9046-8F5C-05044DE3CCD9}" type="presParOf" srcId="{26FF781E-020F-1546-92C1-1DE6F33D5392}" destId="{729658C3-4523-574A-9EA1-FCF8E2C3FECC}" srcOrd="15" destOrd="0" presId="urn:microsoft.com/office/officeart/2005/8/layout/vList2"/>
    <dgm:cxn modelId="{F1899BC0-5944-794F-9463-C3FBC6A4FE37}" type="presParOf" srcId="{26FF781E-020F-1546-92C1-1DE6F33D5392}" destId="{B808BB3C-8FBF-3F4E-908F-83D8E3EA5B5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1B5700-CACF-4FE1-B55A-64A3E9F362D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1E8499-C33D-476E-A5F3-E098AAF699E4}">
      <dgm:prSet/>
      <dgm:spPr/>
      <dgm:t>
        <a:bodyPr/>
        <a:lstStyle/>
        <a:p>
          <a:r>
            <a:rPr lang="en-US"/>
            <a:t>Each file in Unix has an associated permission level</a:t>
          </a:r>
        </a:p>
      </dgm:t>
    </dgm:pt>
    <dgm:pt modelId="{661F2DBA-E61B-47DD-8F93-667890401AFB}" type="parTrans" cxnId="{D5347921-45B1-4FB5-9937-8BBB2191E162}">
      <dgm:prSet/>
      <dgm:spPr/>
      <dgm:t>
        <a:bodyPr/>
        <a:lstStyle/>
        <a:p>
          <a:endParaRPr lang="en-US"/>
        </a:p>
      </dgm:t>
    </dgm:pt>
    <dgm:pt modelId="{36BDC1C7-0BE8-49CC-B39A-8D74456E78C9}" type="sibTrans" cxnId="{D5347921-45B1-4FB5-9937-8BBB2191E162}">
      <dgm:prSet/>
      <dgm:spPr/>
      <dgm:t>
        <a:bodyPr/>
        <a:lstStyle/>
        <a:p>
          <a:endParaRPr lang="en-US"/>
        </a:p>
      </dgm:t>
    </dgm:pt>
    <dgm:pt modelId="{029203C9-693E-4857-B226-02D5AE51702D}">
      <dgm:prSet/>
      <dgm:spPr/>
      <dgm:t>
        <a:bodyPr/>
        <a:lstStyle/>
        <a:p>
          <a:r>
            <a:rPr lang="en-US"/>
            <a:t>This allows the user to prevent others from reading/writing/executing their files or directories</a:t>
          </a:r>
        </a:p>
      </dgm:t>
    </dgm:pt>
    <dgm:pt modelId="{519D6FE6-E97B-4D78-B416-4D1E416C6C82}" type="parTrans" cxnId="{163FE880-0CCA-46EE-8618-87D06BF9A2DE}">
      <dgm:prSet/>
      <dgm:spPr/>
      <dgm:t>
        <a:bodyPr/>
        <a:lstStyle/>
        <a:p>
          <a:endParaRPr lang="en-US"/>
        </a:p>
      </dgm:t>
    </dgm:pt>
    <dgm:pt modelId="{320E0563-28DA-4A61-9E5E-AC83542EF51B}" type="sibTrans" cxnId="{163FE880-0CCA-46EE-8618-87D06BF9A2DE}">
      <dgm:prSet/>
      <dgm:spPr/>
      <dgm:t>
        <a:bodyPr/>
        <a:lstStyle/>
        <a:p>
          <a:endParaRPr lang="en-US"/>
        </a:p>
      </dgm:t>
    </dgm:pt>
    <dgm:pt modelId="{A4AC1EE4-B56D-4B7C-A85B-9E51C1F221BF}">
      <dgm:prSet/>
      <dgm:spPr/>
      <dgm:t>
        <a:bodyPr/>
        <a:lstStyle/>
        <a:p>
          <a:r>
            <a:rPr lang="en-US"/>
            <a:t>Use </a:t>
          </a:r>
          <a:r>
            <a:rPr lang="ja-JP"/>
            <a:t>“</a:t>
          </a:r>
          <a:r>
            <a:rPr lang="en-US"/>
            <a:t>ls -l </a:t>
          </a:r>
          <a:r>
            <a:rPr lang="en-US" i="1"/>
            <a:t>filename</a:t>
          </a:r>
          <a:r>
            <a:rPr lang="ja-JP"/>
            <a:t>”</a:t>
          </a:r>
          <a:r>
            <a:rPr lang="en-US"/>
            <a:t> to find the permission level of that file</a:t>
          </a:r>
        </a:p>
      </dgm:t>
    </dgm:pt>
    <dgm:pt modelId="{8C406F80-7902-4140-8A6A-F363E366FCF6}" type="parTrans" cxnId="{872739F7-599F-46B8-A167-5E1F6EAEE785}">
      <dgm:prSet/>
      <dgm:spPr/>
      <dgm:t>
        <a:bodyPr/>
        <a:lstStyle/>
        <a:p>
          <a:endParaRPr lang="en-US"/>
        </a:p>
      </dgm:t>
    </dgm:pt>
    <dgm:pt modelId="{6E0D345E-EB8F-4F8E-BA57-76F5F2E9F6E4}" type="sibTrans" cxnId="{872739F7-599F-46B8-A167-5E1F6EAEE785}">
      <dgm:prSet/>
      <dgm:spPr/>
      <dgm:t>
        <a:bodyPr/>
        <a:lstStyle/>
        <a:p>
          <a:endParaRPr lang="en-US"/>
        </a:p>
      </dgm:t>
    </dgm:pt>
    <dgm:pt modelId="{8F4E54D0-048F-4CA8-8002-394C51D315BD}">
      <dgm:prSet/>
      <dgm:spPr/>
      <dgm:t>
        <a:bodyPr/>
        <a:lstStyle/>
        <a:p>
          <a:r>
            <a:rPr lang="en-US"/>
            <a:t>There are 3 kinds of people in the world: you (user), your friends (group) and the world (others).</a:t>
          </a:r>
        </a:p>
      </dgm:t>
    </dgm:pt>
    <dgm:pt modelId="{65B9855F-6B7C-4DE4-A21C-6B31EE02E3C3}" type="parTrans" cxnId="{1F845B27-7EFD-402B-A0E6-4129321C2866}">
      <dgm:prSet/>
      <dgm:spPr/>
      <dgm:t>
        <a:bodyPr/>
        <a:lstStyle/>
        <a:p>
          <a:endParaRPr lang="en-US"/>
        </a:p>
      </dgm:t>
    </dgm:pt>
    <dgm:pt modelId="{B09A04B0-F6F7-4EC6-AC8B-896511CDF283}" type="sibTrans" cxnId="{1F845B27-7EFD-402B-A0E6-4129321C2866}">
      <dgm:prSet/>
      <dgm:spPr/>
      <dgm:t>
        <a:bodyPr/>
        <a:lstStyle/>
        <a:p>
          <a:endParaRPr lang="en-US"/>
        </a:p>
      </dgm:t>
    </dgm:pt>
    <dgm:pt modelId="{D1CEFFBC-3FD0-D84D-B9D3-66765165C5A5}" type="pres">
      <dgm:prSet presAssocID="{FF1B5700-CACF-4FE1-B55A-64A3E9F362D4}" presName="linear" presStyleCnt="0">
        <dgm:presLayoutVars>
          <dgm:animLvl val="lvl"/>
          <dgm:resizeHandles val="exact"/>
        </dgm:presLayoutVars>
      </dgm:prSet>
      <dgm:spPr/>
    </dgm:pt>
    <dgm:pt modelId="{8C764E32-C91B-3A4A-ABB1-1788998D5939}" type="pres">
      <dgm:prSet presAssocID="{001E8499-C33D-476E-A5F3-E098AAF699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41B27E-153D-0B47-B838-42E551A25117}" type="pres">
      <dgm:prSet presAssocID="{36BDC1C7-0BE8-49CC-B39A-8D74456E78C9}" presName="spacer" presStyleCnt="0"/>
      <dgm:spPr/>
    </dgm:pt>
    <dgm:pt modelId="{3B151BC6-C5C3-BD43-87DC-BA875E66ABE2}" type="pres">
      <dgm:prSet presAssocID="{029203C9-693E-4857-B226-02D5AE5170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24D4F2F-0084-F041-90AA-97B763D9E69C}" type="pres">
      <dgm:prSet presAssocID="{320E0563-28DA-4A61-9E5E-AC83542EF51B}" presName="spacer" presStyleCnt="0"/>
      <dgm:spPr/>
    </dgm:pt>
    <dgm:pt modelId="{1A538645-08A7-724A-AD24-A2B84644AB21}" type="pres">
      <dgm:prSet presAssocID="{A4AC1EE4-B56D-4B7C-A85B-9E51C1F221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DE8FB4-4001-934A-82C9-9A08E237D6A6}" type="pres">
      <dgm:prSet presAssocID="{6E0D345E-EB8F-4F8E-BA57-76F5F2E9F6E4}" presName="spacer" presStyleCnt="0"/>
      <dgm:spPr/>
    </dgm:pt>
    <dgm:pt modelId="{CAA9AEEC-999F-934E-A7A0-A0144D583DEF}" type="pres">
      <dgm:prSet presAssocID="{8F4E54D0-048F-4CA8-8002-394C51D315B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DCF10D-3817-F94A-B8E7-7090B8C6C713}" type="presOf" srcId="{FF1B5700-CACF-4FE1-B55A-64A3E9F362D4}" destId="{D1CEFFBC-3FD0-D84D-B9D3-66765165C5A5}" srcOrd="0" destOrd="0" presId="urn:microsoft.com/office/officeart/2005/8/layout/vList2"/>
    <dgm:cxn modelId="{80A64F1E-1DFA-7D47-9E01-729607F526CD}" type="presOf" srcId="{A4AC1EE4-B56D-4B7C-A85B-9E51C1F221BF}" destId="{1A538645-08A7-724A-AD24-A2B84644AB21}" srcOrd="0" destOrd="0" presId="urn:microsoft.com/office/officeart/2005/8/layout/vList2"/>
    <dgm:cxn modelId="{D5347921-45B1-4FB5-9937-8BBB2191E162}" srcId="{FF1B5700-CACF-4FE1-B55A-64A3E9F362D4}" destId="{001E8499-C33D-476E-A5F3-E098AAF699E4}" srcOrd="0" destOrd="0" parTransId="{661F2DBA-E61B-47DD-8F93-667890401AFB}" sibTransId="{36BDC1C7-0BE8-49CC-B39A-8D74456E78C9}"/>
    <dgm:cxn modelId="{1F845B27-7EFD-402B-A0E6-4129321C2866}" srcId="{FF1B5700-CACF-4FE1-B55A-64A3E9F362D4}" destId="{8F4E54D0-048F-4CA8-8002-394C51D315BD}" srcOrd="3" destOrd="0" parTransId="{65B9855F-6B7C-4DE4-A21C-6B31EE02E3C3}" sibTransId="{B09A04B0-F6F7-4EC6-AC8B-896511CDF283}"/>
    <dgm:cxn modelId="{3476F945-13CA-4B48-BB62-0483FA56FF4A}" type="presOf" srcId="{029203C9-693E-4857-B226-02D5AE51702D}" destId="{3B151BC6-C5C3-BD43-87DC-BA875E66ABE2}" srcOrd="0" destOrd="0" presId="urn:microsoft.com/office/officeart/2005/8/layout/vList2"/>
    <dgm:cxn modelId="{163FE880-0CCA-46EE-8618-87D06BF9A2DE}" srcId="{FF1B5700-CACF-4FE1-B55A-64A3E9F362D4}" destId="{029203C9-693E-4857-B226-02D5AE51702D}" srcOrd="1" destOrd="0" parTransId="{519D6FE6-E97B-4D78-B416-4D1E416C6C82}" sibTransId="{320E0563-28DA-4A61-9E5E-AC83542EF51B}"/>
    <dgm:cxn modelId="{EC1E56B0-9FDC-1E49-A18C-D4E379BDAA48}" type="presOf" srcId="{8F4E54D0-048F-4CA8-8002-394C51D315BD}" destId="{CAA9AEEC-999F-934E-A7A0-A0144D583DEF}" srcOrd="0" destOrd="0" presId="urn:microsoft.com/office/officeart/2005/8/layout/vList2"/>
    <dgm:cxn modelId="{E5B805ED-CD40-5440-89DE-3283B1F544BC}" type="presOf" srcId="{001E8499-C33D-476E-A5F3-E098AAF699E4}" destId="{8C764E32-C91B-3A4A-ABB1-1788998D5939}" srcOrd="0" destOrd="0" presId="urn:microsoft.com/office/officeart/2005/8/layout/vList2"/>
    <dgm:cxn modelId="{872739F7-599F-46B8-A167-5E1F6EAEE785}" srcId="{FF1B5700-CACF-4FE1-B55A-64A3E9F362D4}" destId="{A4AC1EE4-B56D-4B7C-A85B-9E51C1F221BF}" srcOrd="2" destOrd="0" parTransId="{8C406F80-7902-4140-8A6A-F363E366FCF6}" sibTransId="{6E0D345E-EB8F-4F8E-BA57-76F5F2E9F6E4}"/>
    <dgm:cxn modelId="{40D57E12-3AFD-7B44-B4D3-B117F783FF6C}" type="presParOf" srcId="{D1CEFFBC-3FD0-D84D-B9D3-66765165C5A5}" destId="{8C764E32-C91B-3A4A-ABB1-1788998D5939}" srcOrd="0" destOrd="0" presId="urn:microsoft.com/office/officeart/2005/8/layout/vList2"/>
    <dgm:cxn modelId="{B02228AA-4664-B541-A909-55AA1DA9CA79}" type="presParOf" srcId="{D1CEFFBC-3FD0-D84D-B9D3-66765165C5A5}" destId="{5441B27E-153D-0B47-B838-42E551A25117}" srcOrd="1" destOrd="0" presId="urn:microsoft.com/office/officeart/2005/8/layout/vList2"/>
    <dgm:cxn modelId="{6A37DA41-CA01-3E4E-A285-FA14EE70D873}" type="presParOf" srcId="{D1CEFFBC-3FD0-D84D-B9D3-66765165C5A5}" destId="{3B151BC6-C5C3-BD43-87DC-BA875E66ABE2}" srcOrd="2" destOrd="0" presId="urn:microsoft.com/office/officeart/2005/8/layout/vList2"/>
    <dgm:cxn modelId="{74617A02-2747-5E40-9553-4BA0BB87195C}" type="presParOf" srcId="{D1CEFFBC-3FD0-D84D-B9D3-66765165C5A5}" destId="{424D4F2F-0084-F041-90AA-97B763D9E69C}" srcOrd="3" destOrd="0" presId="urn:microsoft.com/office/officeart/2005/8/layout/vList2"/>
    <dgm:cxn modelId="{9E013716-172F-EB45-9BA8-7528E9A27EE0}" type="presParOf" srcId="{D1CEFFBC-3FD0-D84D-B9D3-66765165C5A5}" destId="{1A538645-08A7-724A-AD24-A2B84644AB21}" srcOrd="4" destOrd="0" presId="urn:microsoft.com/office/officeart/2005/8/layout/vList2"/>
    <dgm:cxn modelId="{97658D6E-595E-0A43-A3AD-2D6296D94129}" type="presParOf" srcId="{D1CEFFBC-3FD0-D84D-B9D3-66765165C5A5}" destId="{BADE8FB4-4001-934A-82C9-9A08E237D6A6}" srcOrd="5" destOrd="0" presId="urn:microsoft.com/office/officeart/2005/8/layout/vList2"/>
    <dgm:cxn modelId="{D9AA24DE-14CE-E84F-ACA7-08C2DBBDC389}" type="presParOf" srcId="{D1CEFFBC-3FD0-D84D-B9D3-66765165C5A5}" destId="{CAA9AEEC-999F-934E-A7A0-A0144D583D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475A87-1E55-4CE7-8595-C96A8C8C93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BA80802-0CD2-427A-9E7C-DD3BC165B42D}">
      <dgm:prSet/>
      <dgm:spPr/>
      <dgm:t>
        <a:bodyPr/>
        <a:lstStyle/>
        <a:p>
          <a:r>
            <a:rPr lang="ja-JP" b="1"/>
            <a:t>“</a:t>
          </a:r>
          <a:r>
            <a:rPr lang="en-US" b="1"/>
            <a:t>r</a:t>
          </a:r>
          <a:r>
            <a:rPr lang="ja-JP" b="1"/>
            <a:t>”</a:t>
          </a:r>
          <a:r>
            <a:rPr lang="en-US"/>
            <a:t> means </a:t>
          </a:r>
          <a:r>
            <a:rPr lang="ja-JP"/>
            <a:t>“</a:t>
          </a:r>
          <a:r>
            <a:rPr lang="en-US"/>
            <a:t>read only</a:t>
          </a:r>
          <a:r>
            <a:rPr lang="ja-JP"/>
            <a:t>”</a:t>
          </a:r>
          <a:r>
            <a:rPr lang="en-US"/>
            <a:t> permission</a:t>
          </a:r>
        </a:p>
      </dgm:t>
    </dgm:pt>
    <dgm:pt modelId="{F8530EF6-5E37-442B-A1AE-0A5BF952AEE0}" type="parTrans" cxnId="{3FFE406E-162B-41A8-952D-32596421B589}">
      <dgm:prSet/>
      <dgm:spPr/>
      <dgm:t>
        <a:bodyPr/>
        <a:lstStyle/>
        <a:p>
          <a:endParaRPr lang="en-US"/>
        </a:p>
      </dgm:t>
    </dgm:pt>
    <dgm:pt modelId="{7FDA7BCD-F9B2-413E-B72F-BEFE2FC9CB76}" type="sibTrans" cxnId="{3FFE406E-162B-41A8-952D-32596421B589}">
      <dgm:prSet/>
      <dgm:spPr/>
      <dgm:t>
        <a:bodyPr/>
        <a:lstStyle/>
        <a:p>
          <a:endParaRPr lang="en-US"/>
        </a:p>
      </dgm:t>
    </dgm:pt>
    <dgm:pt modelId="{CC907E74-DEF8-4025-A578-B65CF1CD2A97}">
      <dgm:prSet/>
      <dgm:spPr/>
      <dgm:t>
        <a:bodyPr/>
        <a:lstStyle/>
        <a:p>
          <a:r>
            <a:rPr lang="ja-JP" b="1"/>
            <a:t>“</a:t>
          </a:r>
          <a:r>
            <a:rPr lang="en-US" b="1"/>
            <a:t>w</a:t>
          </a:r>
          <a:r>
            <a:rPr lang="ja-JP" b="1"/>
            <a:t>”</a:t>
          </a:r>
          <a:r>
            <a:rPr lang="en-US"/>
            <a:t> means </a:t>
          </a:r>
          <a:r>
            <a:rPr lang="ja-JP"/>
            <a:t>“</a:t>
          </a:r>
          <a:r>
            <a:rPr lang="en-US"/>
            <a:t>write</a:t>
          </a:r>
          <a:r>
            <a:rPr lang="ja-JP"/>
            <a:t>”</a:t>
          </a:r>
          <a:r>
            <a:rPr lang="en-US"/>
            <a:t> permission</a:t>
          </a:r>
        </a:p>
      </dgm:t>
    </dgm:pt>
    <dgm:pt modelId="{BB2BF9DC-2428-446E-879D-0370E7947F50}" type="parTrans" cxnId="{10428825-C5FC-41AD-A3A0-B0C0B5D4974A}">
      <dgm:prSet/>
      <dgm:spPr/>
      <dgm:t>
        <a:bodyPr/>
        <a:lstStyle/>
        <a:p>
          <a:endParaRPr lang="en-US"/>
        </a:p>
      </dgm:t>
    </dgm:pt>
    <dgm:pt modelId="{ECB5F6B0-6529-4FD0-8B7F-3B3311644F26}" type="sibTrans" cxnId="{10428825-C5FC-41AD-A3A0-B0C0B5D4974A}">
      <dgm:prSet/>
      <dgm:spPr/>
      <dgm:t>
        <a:bodyPr/>
        <a:lstStyle/>
        <a:p>
          <a:endParaRPr lang="en-US"/>
        </a:p>
      </dgm:t>
    </dgm:pt>
    <dgm:pt modelId="{7AD5DB90-DF5B-4A9B-84E1-BBF917C2EA33}">
      <dgm:prSet/>
      <dgm:spPr/>
      <dgm:t>
        <a:bodyPr/>
        <a:lstStyle/>
        <a:p>
          <a:r>
            <a:rPr lang="ja-JP" b="1"/>
            <a:t>“</a:t>
          </a:r>
          <a:r>
            <a:rPr lang="en-US" b="1"/>
            <a:t>x</a:t>
          </a:r>
          <a:r>
            <a:rPr lang="ja-JP" b="1"/>
            <a:t>”</a:t>
          </a:r>
          <a:r>
            <a:rPr lang="en-US"/>
            <a:t> means </a:t>
          </a:r>
          <a:r>
            <a:rPr lang="ja-JP"/>
            <a:t>“</a:t>
          </a:r>
          <a:r>
            <a:rPr lang="en-US"/>
            <a:t>execute</a:t>
          </a:r>
          <a:r>
            <a:rPr lang="ja-JP"/>
            <a:t>”</a:t>
          </a:r>
          <a:r>
            <a:rPr lang="en-US"/>
            <a:t> permission</a:t>
          </a:r>
        </a:p>
      </dgm:t>
    </dgm:pt>
    <dgm:pt modelId="{AB63EF4A-73AF-4111-B424-050D8E858CC3}" type="parTrans" cxnId="{AFB1BBE0-805A-43AC-9DD4-5F608A2065CE}">
      <dgm:prSet/>
      <dgm:spPr/>
      <dgm:t>
        <a:bodyPr/>
        <a:lstStyle/>
        <a:p>
          <a:endParaRPr lang="en-US"/>
        </a:p>
      </dgm:t>
    </dgm:pt>
    <dgm:pt modelId="{D8643A93-1EF9-4D62-9BA6-4344D52C0C8F}" type="sibTrans" cxnId="{AFB1BBE0-805A-43AC-9DD4-5F608A2065CE}">
      <dgm:prSet/>
      <dgm:spPr/>
      <dgm:t>
        <a:bodyPr/>
        <a:lstStyle/>
        <a:p>
          <a:endParaRPr lang="en-US"/>
        </a:p>
      </dgm:t>
    </dgm:pt>
    <dgm:pt modelId="{A22EC7AD-F4BE-4850-AFDF-19C2EE6FCBB0}">
      <dgm:prSet custT="1"/>
      <dgm:spPr/>
      <dgm:t>
        <a:bodyPr/>
        <a:lstStyle/>
        <a:p>
          <a:r>
            <a:rPr lang="en-US" sz="1200" dirty="0"/>
            <a:t>In case of directory, </a:t>
          </a:r>
          <a:r>
            <a:rPr lang="ja-JP" sz="1200"/>
            <a:t>“</a:t>
          </a:r>
          <a:r>
            <a:rPr lang="en-US" sz="1200" b="1" dirty="0"/>
            <a:t>x</a:t>
          </a:r>
          <a:r>
            <a:rPr lang="ja-JP" sz="1200" b="1"/>
            <a:t>”</a:t>
          </a:r>
          <a:r>
            <a:rPr lang="en-US" sz="1200" dirty="0"/>
            <a:t> grants permission to list directory contents</a:t>
          </a:r>
        </a:p>
      </dgm:t>
    </dgm:pt>
    <dgm:pt modelId="{8E642272-7B7A-46ED-BFFA-51B51FD7E44E}" type="parTrans" cxnId="{FAC81324-986B-4962-989C-97F21AB64CFF}">
      <dgm:prSet/>
      <dgm:spPr/>
      <dgm:t>
        <a:bodyPr/>
        <a:lstStyle/>
        <a:p>
          <a:endParaRPr lang="en-US"/>
        </a:p>
      </dgm:t>
    </dgm:pt>
    <dgm:pt modelId="{4241E1A8-3726-4420-B68F-4C3E06B15A3D}" type="sibTrans" cxnId="{FAC81324-986B-4962-989C-97F21AB64CFF}">
      <dgm:prSet/>
      <dgm:spPr/>
      <dgm:t>
        <a:bodyPr/>
        <a:lstStyle/>
        <a:p>
          <a:endParaRPr lang="en-US"/>
        </a:p>
      </dgm:t>
    </dgm:pt>
    <dgm:pt modelId="{5377697B-F9ED-4E18-8CEF-B29159B34DDF}" type="pres">
      <dgm:prSet presAssocID="{AC475A87-1E55-4CE7-8595-C96A8C8C9314}" presName="root" presStyleCnt="0">
        <dgm:presLayoutVars>
          <dgm:dir/>
          <dgm:resizeHandles val="exact"/>
        </dgm:presLayoutVars>
      </dgm:prSet>
      <dgm:spPr/>
    </dgm:pt>
    <dgm:pt modelId="{CB404BD3-A045-4608-AA56-1FF4A82B2830}" type="pres">
      <dgm:prSet presAssocID="{BBA80802-0CD2-427A-9E7C-DD3BC165B42D}" presName="compNode" presStyleCnt="0"/>
      <dgm:spPr/>
    </dgm:pt>
    <dgm:pt modelId="{1ED926B1-28AA-4279-BF03-C500F7C94DC9}" type="pres">
      <dgm:prSet presAssocID="{BBA80802-0CD2-427A-9E7C-DD3BC165B42D}" presName="bgRect" presStyleLbl="bgShp" presStyleIdx="0" presStyleCnt="3"/>
      <dgm:spPr/>
    </dgm:pt>
    <dgm:pt modelId="{F73CF04F-84A1-4CEF-8DEB-2F42607185BA}" type="pres">
      <dgm:prSet presAssocID="{BBA80802-0CD2-427A-9E7C-DD3BC165B4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F792655-C404-4350-9DE3-D2125DA49C3C}" type="pres">
      <dgm:prSet presAssocID="{BBA80802-0CD2-427A-9E7C-DD3BC165B42D}" presName="spaceRect" presStyleCnt="0"/>
      <dgm:spPr/>
    </dgm:pt>
    <dgm:pt modelId="{DE471B5F-D394-462F-A11C-458433FA4A65}" type="pres">
      <dgm:prSet presAssocID="{BBA80802-0CD2-427A-9E7C-DD3BC165B42D}" presName="parTx" presStyleLbl="revTx" presStyleIdx="0" presStyleCnt="4">
        <dgm:presLayoutVars>
          <dgm:chMax val="0"/>
          <dgm:chPref val="0"/>
        </dgm:presLayoutVars>
      </dgm:prSet>
      <dgm:spPr/>
    </dgm:pt>
    <dgm:pt modelId="{EEE1DE42-17D2-441E-B922-A58418393581}" type="pres">
      <dgm:prSet presAssocID="{7FDA7BCD-F9B2-413E-B72F-BEFE2FC9CB76}" presName="sibTrans" presStyleCnt="0"/>
      <dgm:spPr/>
    </dgm:pt>
    <dgm:pt modelId="{47B522F2-563A-4207-B294-AE60B24258E8}" type="pres">
      <dgm:prSet presAssocID="{CC907E74-DEF8-4025-A578-B65CF1CD2A97}" presName="compNode" presStyleCnt="0"/>
      <dgm:spPr/>
    </dgm:pt>
    <dgm:pt modelId="{0BD6F353-D831-4907-928D-7B9FFE346854}" type="pres">
      <dgm:prSet presAssocID="{CC907E74-DEF8-4025-A578-B65CF1CD2A97}" presName="bgRect" presStyleLbl="bgShp" presStyleIdx="1" presStyleCnt="3"/>
      <dgm:spPr/>
    </dgm:pt>
    <dgm:pt modelId="{DFE04AE9-153B-405B-B8CC-05974D0FF61D}" type="pres">
      <dgm:prSet presAssocID="{CC907E74-DEF8-4025-A578-B65CF1CD2A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7158C1-8368-4160-A865-4CE01ABF32D0}" type="pres">
      <dgm:prSet presAssocID="{CC907E74-DEF8-4025-A578-B65CF1CD2A97}" presName="spaceRect" presStyleCnt="0"/>
      <dgm:spPr/>
    </dgm:pt>
    <dgm:pt modelId="{F0557016-EA3D-43CC-BE68-FF64E9779A0B}" type="pres">
      <dgm:prSet presAssocID="{CC907E74-DEF8-4025-A578-B65CF1CD2A97}" presName="parTx" presStyleLbl="revTx" presStyleIdx="1" presStyleCnt="4">
        <dgm:presLayoutVars>
          <dgm:chMax val="0"/>
          <dgm:chPref val="0"/>
        </dgm:presLayoutVars>
      </dgm:prSet>
      <dgm:spPr/>
    </dgm:pt>
    <dgm:pt modelId="{A0A6EA8F-AF5D-4082-A8EC-C433FD93CC38}" type="pres">
      <dgm:prSet presAssocID="{ECB5F6B0-6529-4FD0-8B7F-3B3311644F26}" presName="sibTrans" presStyleCnt="0"/>
      <dgm:spPr/>
    </dgm:pt>
    <dgm:pt modelId="{C0C3FE85-C45D-4458-819C-A968A687C92B}" type="pres">
      <dgm:prSet presAssocID="{7AD5DB90-DF5B-4A9B-84E1-BBF917C2EA33}" presName="compNode" presStyleCnt="0"/>
      <dgm:spPr/>
    </dgm:pt>
    <dgm:pt modelId="{77305B83-B917-4B7C-9F70-9773877D6C4A}" type="pres">
      <dgm:prSet presAssocID="{7AD5DB90-DF5B-4A9B-84E1-BBF917C2EA33}" presName="bgRect" presStyleLbl="bgShp" presStyleIdx="2" presStyleCnt="3"/>
      <dgm:spPr/>
    </dgm:pt>
    <dgm:pt modelId="{5ED622D4-0456-4BB9-AA9D-B2C594E8332A}" type="pres">
      <dgm:prSet presAssocID="{7AD5DB90-DF5B-4A9B-84E1-BBF917C2EA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4FC5AE2-6F1D-445C-A214-B7D58157FF20}" type="pres">
      <dgm:prSet presAssocID="{7AD5DB90-DF5B-4A9B-84E1-BBF917C2EA33}" presName="spaceRect" presStyleCnt="0"/>
      <dgm:spPr/>
    </dgm:pt>
    <dgm:pt modelId="{B9DCFCDB-BA92-4EA3-BEE1-A37F37B4D907}" type="pres">
      <dgm:prSet presAssocID="{7AD5DB90-DF5B-4A9B-84E1-BBF917C2EA33}" presName="parTx" presStyleLbl="revTx" presStyleIdx="2" presStyleCnt="4">
        <dgm:presLayoutVars>
          <dgm:chMax val="0"/>
          <dgm:chPref val="0"/>
        </dgm:presLayoutVars>
      </dgm:prSet>
      <dgm:spPr/>
    </dgm:pt>
    <dgm:pt modelId="{DE06EAFA-20D3-4553-891E-76514F8C0BC6}" type="pres">
      <dgm:prSet presAssocID="{7AD5DB90-DF5B-4A9B-84E1-BBF917C2EA33}" presName="desTx" presStyleLbl="revTx" presStyleIdx="3" presStyleCnt="4" custScaleY="27329" custLinFactNeighborX="-37885" custLinFactNeighborY="95022">
        <dgm:presLayoutVars/>
      </dgm:prSet>
      <dgm:spPr/>
    </dgm:pt>
  </dgm:ptLst>
  <dgm:cxnLst>
    <dgm:cxn modelId="{5CC7AA05-07AF-4D42-811F-2C66EA345C7E}" type="presOf" srcId="{BBA80802-0CD2-427A-9E7C-DD3BC165B42D}" destId="{DE471B5F-D394-462F-A11C-458433FA4A65}" srcOrd="0" destOrd="0" presId="urn:microsoft.com/office/officeart/2018/2/layout/IconVerticalSolidList"/>
    <dgm:cxn modelId="{F1D34F0E-B91D-49FF-BFDB-EF9153C340C6}" type="presOf" srcId="{A22EC7AD-F4BE-4850-AFDF-19C2EE6FCBB0}" destId="{DE06EAFA-20D3-4553-891E-76514F8C0BC6}" srcOrd="0" destOrd="0" presId="urn:microsoft.com/office/officeart/2018/2/layout/IconVerticalSolidList"/>
    <dgm:cxn modelId="{FAC81324-986B-4962-989C-97F21AB64CFF}" srcId="{7AD5DB90-DF5B-4A9B-84E1-BBF917C2EA33}" destId="{A22EC7AD-F4BE-4850-AFDF-19C2EE6FCBB0}" srcOrd="0" destOrd="0" parTransId="{8E642272-7B7A-46ED-BFFA-51B51FD7E44E}" sibTransId="{4241E1A8-3726-4420-B68F-4C3E06B15A3D}"/>
    <dgm:cxn modelId="{10428825-C5FC-41AD-A3A0-B0C0B5D4974A}" srcId="{AC475A87-1E55-4CE7-8595-C96A8C8C9314}" destId="{CC907E74-DEF8-4025-A578-B65CF1CD2A97}" srcOrd="1" destOrd="0" parTransId="{BB2BF9DC-2428-446E-879D-0370E7947F50}" sibTransId="{ECB5F6B0-6529-4FD0-8B7F-3B3311644F26}"/>
    <dgm:cxn modelId="{8B2E5F2A-FAFB-43AE-849A-A18711E7EC95}" type="presOf" srcId="{CC907E74-DEF8-4025-A578-B65CF1CD2A97}" destId="{F0557016-EA3D-43CC-BE68-FF64E9779A0B}" srcOrd="0" destOrd="0" presId="urn:microsoft.com/office/officeart/2018/2/layout/IconVerticalSolidList"/>
    <dgm:cxn modelId="{3FFE406E-162B-41A8-952D-32596421B589}" srcId="{AC475A87-1E55-4CE7-8595-C96A8C8C9314}" destId="{BBA80802-0CD2-427A-9E7C-DD3BC165B42D}" srcOrd="0" destOrd="0" parTransId="{F8530EF6-5E37-442B-A1AE-0A5BF952AEE0}" sibTransId="{7FDA7BCD-F9B2-413E-B72F-BEFE2FC9CB76}"/>
    <dgm:cxn modelId="{FBB2867D-4DAD-4574-B0DD-264C13DAE72B}" type="presOf" srcId="{AC475A87-1E55-4CE7-8595-C96A8C8C9314}" destId="{5377697B-F9ED-4E18-8CEF-B29159B34DDF}" srcOrd="0" destOrd="0" presId="urn:microsoft.com/office/officeart/2018/2/layout/IconVerticalSolidList"/>
    <dgm:cxn modelId="{EAC06EAE-EADD-4DC7-BAB4-F265584E1893}" type="presOf" srcId="{7AD5DB90-DF5B-4A9B-84E1-BBF917C2EA33}" destId="{B9DCFCDB-BA92-4EA3-BEE1-A37F37B4D907}" srcOrd="0" destOrd="0" presId="urn:microsoft.com/office/officeart/2018/2/layout/IconVerticalSolidList"/>
    <dgm:cxn modelId="{AFB1BBE0-805A-43AC-9DD4-5F608A2065CE}" srcId="{AC475A87-1E55-4CE7-8595-C96A8C8C9314}" destId="{7AD5DB90-DF5B-4A9B-84E1-BBF917C2EA33}" srcOrd="2" destOrd="0" parTransId="{AB63EF4A-73AF-4111-B424-050D8E858CC3}" sibTransId="{D8643A93-1EF9-4D62-9BA6-4344D52C0C8F}"/>
    <dgm:cxn modelId="{EF43E2B5-5740-4579-BA9F-0C79C70E4DC4}" type="presParOf" srcId="{5377697B-F9ED-4E18-8CEF-B29159B34DDF}" destId="{CB404BD3-A045-4608-AA56-1FF4A82B2830}" srcOrd="0" destOrd="0" presId="urn:microsoft.com/office/officeart/2018/2/layout/IconVerticalSolidList"/>
    <dgm:cxn modelId="{23C6371D-FAA5-4C22-8699-8556E6C00F6B}" type="presParOf" srcId="{CB404BD3-A045-4608-AA56-1FF4A82B2830}" destId="{1ED926B1-28AA-4279-BF03-C500F7C94DC9}" srcOrd="0" destOrd="0" presId="urn:microsoft.com/office/officeart/2018/2/layout/IconVerticalSolidList"/>
    <dgm:cxn modelId="{5C0B2093-CB09-491E-9721-96C4735C7746}" type="presParOf" srcId="{CB404BD3-A045-4608-AA56-1FF4A82B2830}" destId="{F73CF04F-84A1-4CEF-8DEB-2F42607185BA}" srcOrd="1" destOrd="0" presId="urn:microsoft.com/office/officeart/2018/2/layout/IconVerticalSolidList"/>
    <dgm:cxn modelId="{7B3B33D4-8502-4F89-A0DA-4F57A9387D58}" type="presParOf" srcId="{CB404BD3-A045-4608-AA56-1FF4A82B2830}" destId="{CF792655-C404-4350-9DE3-D2125DA49C3C}" srcOrd="2" destOrd="0" presId="urn:microsoft.com/office/officeart/2018/2/layout/IconVerticalSolidList"/>
    <dgm:cxn modelId="{63129F93-4700-4C2E-9818-0EE8C824017C}" type="presParOf" srcId="{CB404BD3-A045-4608-AA56-1FF4A82B2830}" destId="{DE471B5F-D394-462F-A11C-458433FA4A65}" srcOrd="3" destOrd="0" presId="urn:microsoft.com/office/officeart/2018/2/layout/IconVerticalSolidList"/>
    <dgm:cxn modelId="{5AB6C5D7-F2A4-4C58-BE96-AEE6033D9BE1}" type="presParOf" srcId="{5377697B-F9ED-4E18-8CEF-B29159B34DDF}" destId="{EEE1DE42-17D2-441E-B922-A58418393581}" srcOrd="1" destOrd="0" presId="urn:microsoft.com/office/officeart/2018/2/layout/IconVerticalSolidList"/>
    <dgm:cxn modelId="{90FB008A-7BC3-4AB6-A1A9-84E2EE012AF8}" type="presParOf" srcId="{5377697B-F9ED-4E18-8CEF-B29159B34DDF}" destId="{47B522F2-563A-4207-B294-AE60B24258E8}" srcOrd="2" destOrd="0" presId="urn:microsoft.com/office/officeart/2018/2/layout/IconVerticalSolidList"/>
    <dgm:cxn modelId="{D71087F6-1811-4A5C-B745-D47FD0BC9448}" type="presParOf" srcId="{47B522F2-563A-4207-B294-AE60B24258E8}" destId="{0BD6F353-D831-4907-928D-7B9FFE346854}" srcOrd="0" destOrd="0" presId="urn:microsoft.com/office/officeart/2018/2/layout/IconVerticalSolidList"/>
    <dgm:cxn modelId="{ABE9B6F6-2C30-4DE8-8A2B-11BD399029DA}" type="presParOf" srcId="{47B522F2-563A-4207-B294-AE60B24258E8}" destId="{DFE04AE9-153B-405B-B8CC-05974D0FF61D}" srcOrd="1" destOrd="0" presId="urn:microsoft.com/office/officeart/2018/2/layout/IconVerticalSolidList"/>
    <dgm:cxn modelId="{36D56D7C-FD34-4430-9B40-4F8648C046CF}" type="presParOf" srcId="{47B522F2-563A-4207-B294-AE60B24258E8}" destId="{0A7158C1-8368-4160-A865-4CE01ABF32D0}" srcOrd="2" destOrd="0" presId="urn:microsoft.com/office/officeart/2018/2/layout/IconVerticalSolidList"/>
    <dgm:cxn modelId="{1F8DD3B0-F31C-4911-8B45-9D9C26B06512}" type="presParOf" srcId="{47B522F2-563A-4207-B294-AE60B24258E8}" destId="{F0557016-EA3D-43CC-BE68-FF64E9779A0B}" srcOrd="3" destOrd="0" presId="urn:microsoft.com/office/officeart/2018/2/layout/IconVerticalSolidList"/>
    <dgm:cxn modelId="{5DFA2CCC-789D-4D4B-9F0C-184AF426BC5D}" type="presParOf" srcId="{5377697B-F9ED-4E18-8CEF-B29159B34DDF}" destId="{A0A6EA8F-AF5D-4082-A8EC-C433FD93CC38}" srcOrd="3" destOrd="0" presId="urn:microsoft.com/office/officeart/2018/2/layout/IconVerticalSolidList"/>
    <dgm:cxn modelId="{F213DA80-53E2-4054-8D57-4C0E18B74F4E}" type="presParOf" srcId="{5377697B-F9ED-4E18-8CEF-B29159B34DDF}" destId="{C0C3FE85-C45D-4458-819C-A968A687C92B}" srcOrd="4" destOrd="0" presId="urn:microsoft.com/office/officeart/2018/2/layout/IconVerticalSolidList"/>
    <dgm:cxn modelId="{433498DE-AAD1-43D1-8E96-FE28787CA500}" type="presParOf" srcId="{C0C3FE85-C45D-4458-819C-A968A687C92B}" destId="{77305B83-B917-4B7C-9F70-9773877D6C4A}" srcOrd="0" destOrd="0" presId="urn:microsoft.com/office/officeart/2018/2/layout/IconVerticalSolidList"/>
    <dgm:cxn modelId="{75C29AD0-1149-47C1-9273-66FC5F6DA87F}" type="presParOf" srcId="{C0C3FE85-C45D-4458-819C-A968A687C92B}" destId="{5ED622D4-0456-4BB9-AA9D-B2C594E8332A}" srcOrd="1" destOrd="0" presId="urn:microsoft.com/office/officeart/2018/2/layout/IconVerticalSolidList"/>
    <dgm:cxn modelId="{25C1093D-1EE8-45E3-9C6C-7997D66D2CA2}" type="presParOf" srcId="{C0C3FE85-C45D-4458-819C-A968A687C92B}" destId="{D4FC5AE2-6F1D-445C-A214-B7D58157FF20}" srcOrd="2" destOrd="0" presId="urn:microsoft.com/office/officeart/2018/2/layout/IconVerticalSolidList"/>
    <dgm:cxn modelId="{2D387516-5C9B-43AF-92F5-110BEA00820D}" type="presParOf" srcId="{C0C3FE85-C45D-4458-819C-A968A687C92B}" destId="{B9DCFCDB-BA92-4EA3-BEE1-A37F37B4D907}" srcOrd="3" destOrd="0" presId="urn:microsoft.com/office/officeart/2018/2/layout/IconVerticalSolidList"/>
    <dgm:cxn modelId="{37843836-15B0-457C-9D03-C3722A729F07}" type="presParOf" srcId="{C0C3FE85-C45D-4458-819C-A968A687C92B}" destId="{DE06EAFA-20D3-4553-891E-76514F8C0BC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3FE138-1EF5-4A30-8376-2BA9C397236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0BB549C-8901-4C76-BFD3-70F2596702D7}">
      <dgm:prSet/>
      <dgm:spPr/>
      <dgm:t>
        <a:bodyPr/>
        <a:lstStyle/>
        <a:p>
          <a:r>
            <a:rPr lang="en-US"/>
            <a:t>Alphabetic characters </a:t>
          </a:r>
        </a:p>
      </dgm:t>
    </dgm:pt>
    <dgm:pt modelId="{055BCD22-0E67-4828-B528-56E66B631C96}" type="parTrans" cxnId="{1EB73AF5-BB11-4CC4-AB74-D726504479F4}">
      <dgm:prSet/>
      <dgm:spPr/>
      <dgm:t>
        <a:bodyPr/>
        <a:lstStyle/>
        <a:p>
          <a:endParaRPr lang="en-US"/>
        </a:p>
      </dgm:t>
    </dgm:pt>
    <dgm:pt modelId="{410C1AF7-1174-44F9-B3EC-CA7154EDE7B3}" type="sibTrans" cxnId="{1EB73AF5-BB11-4CC4-AB74-D726504479F4}">
      <dgm:prSet/>
      <dgm:spPr/>
      <dgm:t>
        <a:bodyPr/>
        <a:lstStyle/>
        <a:p>
          <a:endParaRPr lang="en-US"/>
        </a:p>
      </dgm:t>
    </dgm:pt>
    <dgm:pt modelId="{D404389B-943C-4243-BCA2-08B48EB9E662}">
      <dgm:prSet/>
      <dgm:spPr/>
      <dgm:t>
        <a:bodyPr/>
        <a:lstStyle/>
        <a:p>
          <a:r>
            <a:rPr lang="en-US"/>
            <a:t>[a-zA-Z] </a:t>
          </a:r>
        </a:p>
      </dgm:t>
    </dgm:pt>
    <dgm:pt modelId="{F5B90149-292C-4BF1-8626-0A7D39F8F0E5}" type="parTrans" cxnId="{66CF3C59-43EC-402C-93AD-8C051DE2B826}">
      <dgm:prSet/>
      <dgm:spPr/>
      <dgm:t>
        <a:bodyPr/>
        <a:lstStyle/>
        <a:p>
          <a:endParaRPr lang="en-US"/>
        </a:p>
      </dgm:t>
    </dgm:pt>
    <dgm:pt modelId="{1CA3CAAF-8D9E-4F3B-8871-1BABAAB42A10}" type="sibTrans" cxnId="{66CF3C59-43EC-402C-93AD-8C051DE2B826}">
      <dgm:prSet/>
      <dgm:spPr/>
      <dgm:t>
        <a:bodyPr/>
        <a:lstStyle/>
        <a:p>
          <a:endParaRPr lang="en-US"/>
        </a:p>
      </dgm:t>
    </dgm:pt>
    <dgm:pt modelId="{4F4EFDD6-3CF6-4F69-A790-C667778E832E}">
      <dgm:prSet/>
      <dgm:spPr/>
      <dgm:t>
        <a:bodyPr/>
        <a:lstStyle/>
        <a:p>
          <a:r>
            <a:rPr lang="en-US" b="1"/>
            <a:t>[[:alpha:]]      </a:t>
          </a:r>
          <a:endParaRPr lang="en-US"/>
        </a:p>
      </dgm:t>
    </dgm:pt>
    <dgm:pt modelId="{21E61D12-ED90-4F35-9DCC-488AB6DEA4D8}" type="parTrans" cxnId="{B9454CD5-187D-4F6C-8224-BCC907CE01BD}">
      <dgm:prSet/>
      <dgm:spPr/>
      <dgm:t>
        <a:bodyPr/>
        <a:lstStyle/>
        <a:p>
          <a:endParaRPr lang="en-US"/>
        </a:p>
      </dgm:t>
    </dgm:pt>
    <dgm:pt modelId="{40D63C25-8F16-491E-AA03-F2F29A16BB3A}" type="sibTrans" cxnId="{B9454CD5-187D-4F6C-8224-BCC907CE01BD}">
      <dgm:prSet/>
      <dgm:spPr/>
      <dgm:t>
        <a:bodyPr/>
        <a:lstStyle/>
        <a:p>
          <a:endParaRPr lang="en-US"/>
        </a:p>
      </dgm:t>
    </dgm:pt>
    <dgm:pt modelId="{41DC3963-5C4B-4C97-877F-FE5645838AA6}">
      <dgm:prSet/>
      <dgm:spPr/>
      <dgm:t>
        <a:bodyPr/>
        <a:lstStyle/>
        <a:p>
          <a:r>
            <a:rPr lang="en-US"/>
            <a:t>Digits</a:t>
          </a:r>
        </a:p>
      </dgm:t>
    </dgm:pt>
    <dgm:pt modelId="{FF2201C5-0F17-490A-B300-4AB2114C85E6}" type="parTrans" cxnId="{89D4FD2A-7ABD-4A3C-A621-3219C2C32723}">
      <dgm:prSet/>
      <dgm:spPr/>
      <dgm:t>
        <a:bodyPr/>
        <a:lstStyle/>
        <a:p>
          <a:endParaRPr lang="en-US"/>
        </a:p>
      </dgm:t>
    </dgm:pt>
    <dgm:pt modelId="{900708A5-4B67-49B1-A100-771362CDA438}" type="sibTrans" cxnId="{89D4FD2A-7ABD-4A3C-A621-3219C2C32723}">
      <dgm:prSet/>
      <dgm:spPr/>
      <dgm:t>
        <a:bodyPr/>
        <a:lstStyle/>
        <a:p>
          <a:endParaRPr lang="en-US"/>
        </a:p>
      </dgm:t>
    </dgm:pt>
    <dgm:pt modelId="{6F1326BC-0878-4F4B-84BD-58DD527E3CDD}">
      <dgm:prSet/>
      <dgm:spPr/>
      <dgm:t>
        <a:bodyPr/>
        <a:lstStyle/>
        <a:p>
          <a:r>
            <a:rPr lang="en-US" b="1"/>
            <a:t>[0-9]</a:t>
          </a:r>
          <a:endParaRPr lang="en-US"/>
        </a:p>
      </dgm:t>
    </dgm:pt>
    <dgm:pt modelId="{E02E684E-7A73-413C-B287-D752C915690D}" type="parTrans" cxnId="{42E64656-4DDB-4768-A626-EBC6DD5969F8}">
      <dgm:prSet/>
      <dgm:spPr/>
      <dgm:t>
        <a:bodyPr/>
        <a:lstStyle/>
        <a:p>
          <a:endParaRPr lang="en-US"/>
        </a:p>
      </dgm:t>
    </dgm:pt>
    <dgm:pt modelId="{9F98DA47-4514-43FC-937C-962E546A65DC}" type="sibTrans" cxnId="{42E64656-4DDB-4768-A626-EBC6DD5969F8}">
      <dgm:prSet/>
      <dgm:spPr/>
      <dgm:t>
        <a:bodyPr/>
        <a:lstStyle/>
        <a:p>
          <a:endParaRPr lang="en-US"/>
        </a:p>
      </dgm:t>
    </dgm:pt>
    <dgm:pt modelId="{D97C687B-6B44-4F12-9523-81BAEE978CF6}">
      <dgm:prSet/>
      <dgm:spPr/>
      <dgm:t>
        <a:bodyPr/>
        <a:lstStyle/>
        <a:p>
          <a:r>
            <a:rPr lang="en-US"/>
            <a:t>[[:digit:]]</a:t>
          </a:r>
        </a:p>
      </dgm:t>
    </dgm:pt>
    <dgm:pt modelId="{3242AFC6-0771-479C-A043-9E7FD5C017D1}" type="parTrans" cxnId="{13D3F6F5-62D9-4E19-A494-F4826730E6D9}">
      <dgm:prSet/>
      <dgm:spPr/>
      <dgm:t>
        <a:bodyPr/>
        <a:lstStyle/>
        <a:p>
          <a:endParaRPr lang="en-US"/>
        </a:p>
      </dgm:t>
    </dgm:pt>
    <dgm:pt modelId="{C159383E-505B-45D6-94E2-32DA36607525}" type="sibTrans" cxnId="{13D3F6F5-62D9-4E19-A494-F4826730E6D9}">
      <dgm:prSet/>
      <dgm:spPr/>
      <dgm:t>
        <a:bodyPr/>
        <a:lstStyle/>
        <a:p>
          <a:endParaRPr lang="en-US"/>
        </a:p>
      </dgm:t>
    </dgm:pt>
    <dgm:pt modelId="{E97B3B54-FF00-4202-AAF0-81A1AC63EF70}">
      <dgm:prSet/>
      <dgm:spPr/>
      <dgm:t>
        <a:bodyPr/>
        <a:lstStyle/>
        <a:p>
          <a:r>
            <a:rPr lang="en-US"/>
            <a:t>Alphanumeric characters</a:t>
          </a:r>
        </a:p>
      </dgm:t>
    </dgm:pt>
    <dgm:pt modelId="{8A7434E6-F107-4F0C-B60E-855C47DC2712}" type="parTrans" cxnId="{5E4A53EA-2656-4D63-979B-00DFB4C3D22F}">
      <dgm:prSet/>
      <dgm:spPr/>
      <dgm:t>
        <a:bodyPr/>
        <a:lstStyle/>
        <a:p>
          <a:endParaRPr lang="en-US"/>
        </a:p>
      </dgm:t>
    </dgm:pt>
    <dgm:pt modelId="{231B4A5C-A295-45C8-84DC-FD06084F1EAE}" type="sibTrans" cxnId="{5E4A53EA-2656-4D63-979B-00DFB4C3D22F}">
      <dgm:prSet/>
      <dgm:spPr/>
      <dgm:t>
        <a:bodyPr/>
        <a:lstStyle/>
        <a:p>
          <a:endParaRPr lang="en-US"/>
        </a:p>
      </dgm:t>
    </dgm:pt>
    <dgm:pt modelId="{665892E4-B5A2-4451-8103-B2EB37CF17AF}">
      <dgm:prSet/>
      <dgm:spPr/>
      <dgm:t>
        <a:bodyPr/>
        <a:lstStyle/>
        <a:p>
          <a:r>
            <a:rPr lang="en-US"/>
            <a:t>[a-zA-Z0-9] </a:t>
          </a:r>
        </a:p>
      </dgm:t>
    </dgm:pt>
    <dgm:pt modelId="{35253163-8913-42D5-841B-D7FEB5EDA0CB}" type="parTrans" cxnId="{3C221238-482C-40B0-A8C0-0FE9BE4636B5}">
      <dgm:prSet/>
      <dgm:spPr/>
      <dgm:t>
        <a:bodyPr/>
        <a:lstStyle/>
        <a:p>
          <a:endParaRPr lang="en-US"/>
        </a:p>
      </dgm:t>
    </dgm:pt>
    <dgm:pt modelId="{3CC4B55E-B609-4798-8D22-843F4E67F5C4}" type="sibTrans" cxnId="{3C221238-482C-40B0-A8C0-0FE9BE4636B5}">
      <dgm:prSet/>
      <dgm:spPr/>
      <dgm:t>
        <a:bodyPr/>
        <a:lstStyle/>
        <a:p>
          <a:endParaRPr lang="en-US"/>
        </a:p>
      </dgm:t>
    </dgm:pt>
    <dgm:pt modelId="{7279969A-5680-4C05-9E84-F4D228E7DEDC}">
      <dgm:prSet/>
      <dgm:spPr/>
      <dgm:t>
        <a:bodyPr/>
        <a:lstStyle/>
        <a:p>
          <a:r>
            <a:rPr lang="en-US" b="1"/>
            <a:t>[[:alnum:]]  </a:t>
          </a:r>
          <a:endParaRPr lang="en-US"/>
        </a:p>
      </dgm:t>
    </dgm:pt>
    <dgm:pt modelId="{150192A4-A66B-4E55-B60F-90DC44047566}" type="parTrans" cxnId="{81458827-2BB1-4042-882B-B263BE53A058}">
      <dgm:prSet/>
      <dgm:spPr/>
      <dgm:t>
        <a:bodyPr/>
        <a:lstStyle/>
        <a:p>
          <a:endParaRPr lang="en-US"/>
        </a:p>
      </dgm:t>
    </dgm:pt>
    <dgm:pt modelId="{562048D8-77D0-4745-B86E-22F2C6A56A52}" type="sibTrans" cxnId="{81458827-2BB1-4042-882B-B263BE53A058}">
      <dgm:prSet/>
      <dgm:spPr/>
      <dgm:t>
        <a:bodyPr/>
        <a:lstStyle/>
        <a:p>
          <a:endParaRPr lang="en-US"/>
        </a:p>
      </dgm:t>
    </dgm:pt>
    <dgm:pt modelId="{FAAD3DF9-3903-B546-B3FA-2BFD012678F9}" type="pres">
      <dgm:prSet presAssocID="{FA3FE138-1EF5-4A30-8376-2BA9C3972360}" presName="linear" presStyleCnt="0">
        <dgm:presLayoutVars>
          <dgm:dir/>
          <dgm:animLvl val="lvl"/>
          <dgm:resizeHandles val="exact"/>
        </dgm:presLayoutVars>
      </dgm:prSet>
      <dgm:spPr/>
    </dgm:pt>
    <dgm:pt modelId="{D5BF0723-8677-DD45-ABB3-5055A674AF0E}" type="pres">
      <dgm:prSet presAssocID="{40BB549C-8901-4C76-BFD3-70F2596702D7}" presName="parentLin" presStyleCnt="0"/>
      <dgm:spPr/>
    </dgm:pt>
    <dgm:pt modelId="{52BEC263-E3D9-F64B-B560-AF0C7C7446C0}" type="pres">
      <dgm:prSet presAssocID="{40BB549C-8901-4C76-BFD3-70F2596702D7}" presName="parentLeftMargin" presStyleLbl="node1" presStyleIdx="0" presStyleCnt="3"/>
      <dgm:spPr/>
    </dgm:pt>
    <dgm:pt modelId="{FA1C2FF3-1C6A-2240-A90B-CDCB92F0B3EF}" type="pres">
      <dgm:prSet presAssocID="{40BB549C-8901-4C76-BFD3-70F2596702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AF27CB-A898-4948-A195-1583D6FC6D05}" type="pres">
      <dgm:prSet presAssocID="{40BB549C-8901-4C76-BFD3-70F2596702D7}" presName="negativeSpace" presStyleCnt="0"/>
      <dgm:spPr/>
    </dgm:pt>
    <dgm:pt modelId="{1D15B858-DCC0-5A48-A301-FB30E6F77261}" type="pres">
      <dgm:prSet presAssocID="{40BB549C-8901-4C76-BFD3-70F2596702D7}" presName="childText" presStyleLbl="conFgAcc1" presStyleIdx="0" presStyleCnt="3">
        <dgm:presLayoutVars>
          <dgm:bulletEnabled val="1"/>
        </dgm:presLayoutVars>
      </dgm:prSet>
      <dgm:spPr/>
    </dgm:pt>
    <dgm:pt modelId="{8692C18D-2DF9-744D-B760-DE182AEC0951}" type="pres">
      <dgm:prSet presAssocID="{410C1AF7-1174-44F9-B3EC-CA7154EDE7B3}" presName="spaceBetweenRectangles" presStyleCnt="0"/>
      <dgm:spPr/>
    </dgm:pt>
    <dgm:pt modelId="{BF4040AF-938C-384A-A029-89E746286D33}" type="pres">
      <dgm:prSet presAssocID="{41DC3963-5C4B-4C97-877F-FE5645838AA6}" presName="parentLin" presStyleCnt="0"/>
      <dgm:spPr/>
    </dgm:pt>
    <dgm:pt modelId="{93A1C66D-8182-8747-88F4-83A1FCC52375}" type="pres">
      <dgm:prSet presAssocID="{41DC3963-5C4B-4C97-877F-FE5645838AA6}" presName="parentLeftMargin" presStyleLbl="node1" presStyleIdx="0" presStyleCnt="3"/>
      <dgm:spPr/>
    </dgm:pt>
    <dgm:pt modelId="{B4BCD4AC-8B49-FA42-B54B-CB8D69289200}" type="pres">
      <dgm:prSet presAssocID="{41DC3963-5C4B-4C97-877F-FE5645838A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72D5BB-ED84-2D48-B377-32C0A84D4792}" type="pres">
      <dgm:prSet presAssocID="{41DC3963-5C4B-4C97-877F-FE5645838AA6}" presName="negativeSpace" presStyleCnt="0"/>
      <dgm:spPr/>
    </dgm:pt>
    <dgm:pt modelId="{B6349382-39B5-C644-98E2-D644693895F4}" type="pres">
      <dgm:prSet presAssocID="{41DC3963-5C4B-4C97-877F-FE5645838AA6}" presName="childText" presStyleLbl="conFgAcc1" presStyleIdx="1" presStyleCnt="3">
        <dgm:presLayoutVars>
          <dgm:bulletEnabled val="1"/>
        </dgm:presLayoutVars>
      </dgm:prSet>
      <dgm:spPr/>
    </dgm:pt>
    <dgm:pt modelId="{146E4A0D-5905-EB48-84B9-9CD45BDC461D}" type="pres">
      <dgm:prSet presAssocID="{900708A5-4B67-49B1-A100-771362CDA438}" presName="spaceBetweenRectangles" presStyleCnt="0"/>
      <dgm:spPr/>
    </dgm:pt>
    <dgm:pt modelId="{4DF335C9-EEE3-F348-A263-E1BBDB061EDB}" type="pres">
      <dgm:prSet presAssocID="{E97B3B54-FF00-4202-AAF0-81A1AC63EF70}" presName="parentLin" presStyleCnt="0"/>
      <dgm:spPr/>
    </dgm:pt>
    <dgm:pt modelId="{A61C3153-8AF9-634F-A772-E66926E4A6D6}" type="pres">
      <dgm:prSet presAssocID="{E97B3B54-FF00-4202-AAF0-81A1AC63EF70}" presName="parentLeftMargin" presStyleLbl="node1" presStyleIdx="1" presStyleCnt="3"/>
      <dgm:spPr/>
    </dgm:pt>
    <dgm:pt modelId="{F9D92FB2-61C8-5E41-A42B-78E6390B103D}" type="pres">
      <dgm:prSet presAssocID="{E97B3B54-FF00-4202-AAF0-81A1AC63EF7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F06563-9450-854A-8F01-F1D4D3E8B844}" type="pres">
      <dgm:prSet presAssocID="{E97B3B54-FF00-4202-AAF0-81A1AC63EF70}" presName="negativeSpace" presStyleCnt="0"/>
      <dgm:spPr/>
    </dgm:pt>
    <dgm:pt modelId="{5EDA6363-FDD5-9247-A721-F1667847D157}" type="pres">
      <dgm:prSet presAssocID="{E97B3B54-FF00-4202-AAF0-81A1AC63EF7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6BF8203-D57E-2640-98E5-198E8F23A97A}" type="presOf" srcId="{665892E4-B5A2-4451-8103-B2EB37CF17AF}" destId="{5EDA6363-FDD5-9247-A721-F1667847D157}" srcOrd="0" destOrd="0" presId="urn:microsoft.com/office/officeart/2005/8/layout/list1"/>
    <dgm:cxn modelId="{81458827-2BB1-4042-882B-B263BE53A058}" srcId="{E97B3B54-FF00-4202-AAF0-81A1AC63EF70}" destId="{7279969A-5680-4C05-9E84-F4D228E7DEDC}" srcOrd="1" destOrd="0" parTransId="{150192A4-A66B-4E55-B60F-90DC44047566}" sibTransId="{562048D8-77D0-4745-B86E-22F2C6A56A52}"/>
    <dgm:cxn modelId="{89D4FD2A-7ABD-4A3C-A621-3219C2C32723}" srcId="{FA3FE138-1EF5-4A30-8376-2BA9C3972360}" destId="{41DC3963-5C4B-4C97-877F-FE5645838AA6}" srcOrd="1" destOrd="0" parTransId="{FF2201C5-0F17-490A-B300-4AB2114C85E6}" sibTransId="{900708A5-4B67-49B1-A100-771362CDA438}"/>
    <dgm:cxn modelId="{3C221238-482C-40B0-A8C0-0FE9BE4636B5}" srcId="{E97B3B54-FF00-4202-AAF0-81A1AC63EF70}" destId="{665892E4-B5A2-4451-8103-B2EB37CF17AF}" srcOrd="0" destOrd="0" parTransId="{35253163-8913-42D5-841B-D7FEB5EDA0CB}" sibTransId="{3CC4B55E-B609-4798-8D22-843F4E67F5C4}"/>
    <dgm:cxn modelId="{FD045240-AC55-8F44-90F4-866B81E292AF}" type="presOf" srcId="{6F1326BC-0878-4F4B-84BD-58DD527E3CDD}" destId="{B6349382-39B5-C644-98E2-D644693895F4}" srcOrd="0" destOrd="0" presId="urn:microsoft.com/office/officeart/2005/8/layout/list1"/>
    <dgm:cxn modelId="{26825854-F743-E244-AC25-C60B2DEDF9CB}" type="presOf" srcId="{E97B3B54-FF00-4202-AAF0-81A1AC63EF70}" destId="{A61C3153-8AF9-634F-A772-E66926E4A6D6}" srcOrd="0" destOrd="0" presId="urn:microsoft.com/office/officeart/2005/8/layout/list1"/>
    <dgm:cxn modelId="{42E64656-4DDB-4768-A626-EBC6DD5969F8}" srcId="{41DC3963-5C4B-4C97-877F-FE5645838AA6}" destId="{6F1326BC-0878-4F4B-84BD-58DD527E3CDD}" srcOrd="0" destOrd="0" parTransId="{E02E684E-7A73-413C-B287-D752C915690D}" sibTransId="{9F98DA47-4514-43FC-937C-962E546A65DC}"/>
    <dgm:cxn modelId="{66CF3C59-43EC-402C-93AD-8C051DE2B826}" srcId="{40BB549C-8901-4C76-BFD3-70F2596702D7}" destId="{D404389B-943C-4243-BCA2-08B48EB9E662}" srcOrd="0" destOrd="0" parTransId="{F5B90149-292C-4BF1-8626-0A7D39F8F0E5}" sibTransId="{1CA3CAAF-8D9E-4F3B-8871-1BABAAB42A10}"/>
    <dgm:cxn modelId="{EFCE0C75-10FA-784B-A622-EAA08675C62D}" type="presOf" srcId="{D404389B-943C-4243-BCA2-08B48EB9E662}" destId="{1D15B858-DCC0-5A48-A301-FB30E6F77261}" srcOrd="0" destOrd="0" presId="urn:microsoft.com/office/officeart/2005/8/layout/list1"/>
    <dgm:cxn modelId="{70589F7F-0E4B-BD40-BE70-7FADF4632E89}" type="presOf" srcId="{4F4EFDD6-3CF6-4F69-A790-C667778E832E}" destId="{1D15B858-DCC0-5A48-A301-FB30E6F77261}" srcOrd="0" destOrd="1" presId="urn:microsoft.com/office/officeart/2005/8/layout/list1"/>
    <dgm:cxn modelId="{8D56C184-75E1-3843-B13A-B721E357E45A}" type="presOf" srcId="{40BB549C-8901-4C76-BFD3-70F2596702D7}" destId="{52BEC263-E3D9-F64B-B560-AF0C7C7446C0}" srcOrd="0" destOrd="0" presId="urn:microsoft.com/office/officeart/2005/8/layout/list1"/>
    <dgm:cxn modelId="{215A6A8E-614B-B749-96E3-9B4FD349F885}" type="presOf" srcId="{FA3FE138-1EF5-4A30-8376-2BA9C3972360}" destId="{FAAD3DF9-3903-B546-B3FA-2BFD012678F9}" srcOrd="0" destOrd="0" presId="urn:microsoft.com/office/officeart/2005/8/layout/list1"/>
    <dgm:cxn modelId="{F7A8C690-FC14-214C-A5C8-F3F39505A6AB}" type="presOf" srcId="{41DC3963-5C4B-4C97-877F-FE5645838AA6}" destId="{93A1C66D-8182-8747-88F4-83A1FCC52375}" srcOrd="0" destOrd="0" presId="urn:microsoft.com/office/officeart/2005/8/layout/list1"/>
    <dgm:cxn modelId="{6D4A6A97-AE42-5443-85EC-0CE5BA3F70CF}" type="presOf" srcId="{7279969A-5680-4C05-9E84-F4D228E7DEDC}" destId="{5EDA6363-FDD5-9247-A721-F1667847D157}" srcOrd="0" destOrd="1" presId="urn:microsoft.com/office/officeart/2005/8/layout/list1"/>
    <dgm:cxn modelId="{D806BEA9-D691-094D-8DAF-E2C21F963C9F}" type="presOf" srcId="{40BB549C-8901-4C76-BFD3-70F2596702D7}" destId="{FA1C2FF3-1C6A-2240-A90B-CDCB92F0B3EF}" srcOrd="1" destOrd="0" presId="urn:microsoft.com/office/officeart/2005/8/layout/list1"/>
    <dgm:cxn modelId="{B9454CD5-187D-4F6C-8224-BCC907CE01BD}" srcId="{40BB549C-8901-4C76-BFD3-70F2596702D7}" destId="{4F4EFDD6-3CF6-4F69-A790-C667778E832E}" srcOrd="1" destOrd="0" parTransId="{21E61D12-ED90-4F35-9DCC-488AB6DEA4D8}" sibTransId="{40D63C25-8F16-491E-AA03-F2F29A16BB3A}"/>
    <dgm:cxn modelId="{5E4A53EA-2656-4D63-979B-00DFB4C3D22F}" srcId="{FA3FE138-1EF5-4A30-8376-2BA9C3972360}" destId="{E97B3B54-FF00-4202-AAF0-81A1AC63EF70}" srcOrd="2" destOrd="0" parTransId="{8A7434E6-F107-4F0C-B60E-855C47DC2712}" sibTransId="{231B4A5C-A295-45C8-84DC-FD06084F1EAE}"/>
    <dgm:cxn modelId="{980124F2-20E6-8A49-97DB-BDDD43C8F9F0}" type="presOf" srcId="{E97B3B54-FF00-4202-AAF0-81A1AC63EF70}" destId="{F9D92FB2-61C8-5E41-A42B-78E6390B103D}" srcOrd="1" destOrd="0" presId="urn:microsoft.com/office/officeart/2005/8/layout/list1"/>
    <dgm:cxn modelId="{1EB73AF5-BB11-4CC4-AB74-D726504479F4}" srcId="{FA3FE138-1EF5-4A30-8376-2BA9C3972360}" destId="{40BB549C-8901-4C76-BFD3-70F2596702D7}" srcOrd="0" destOrd="0" parTransId="{055BCD22-0E67-4828-B528-56E66B631C96}" sibTransId="{410C1AF7-1174-44F9-B3EC-CA7154EDE7B3}"/>
    <dgm:cxn modelId="{13D3F6F5-62D9-4E19-A494-F4826730E6D9}" srcId="{41DC3963-5C4B-4C97-877F-FE5645838AA6}" destId="{D97C687B-6B44-4F12-9523-81BAEE978CF6}" srcOrd="1" destOrd="0" parTransId="{3242AFC6-0771-479C-A043-9E7FD5C017D1}" sibTransId="{C159383E-505B-45D6-94E2-32DA36607525}"/>
    <dgm:cxn modelId="{E68BB2F9-61F2-9641-9233-EC48E6A27E75}" type="presOf" srcId="{D97C687B-6B44-4F12-9523-81BAEE978CF6}" destId="{B6349382-39B5-C644-98E2-D644693895F4}" srcOrd="0" destOrd="1" presId="urn:microsoft.com/office/officeart/2005/8/layout/list1"/>
    <dgm:cxn modelId="{E565EEF9-F284-DD4C-965F-E540C3CC6E9B}" type="presOf" srcId="{41DC3963-5C4B-4C97-877F-FE5645838AA6}" destId="{B4BCD4AC-8B49-FA42-B54B-CB8D69289200}" srcOrd="1" destOrd="0" presId="urn:microsoft.com/office/officeart/2005/8/layout/list1"/>
    <dgm:cxn modelId="{60F19F89-D172-444C-9BDA-8435E83E48B0}" type="presParOf" srcId="{FAAD3DF9-3903-B546-B3FA-2BFD012678F9}" destId="{D5BF0723-8677-DD45-ABB3-5055A674AF0E}" srcOrd="0" destOrd="0" presId="urn:microsoft.com/office/officeart/2005/8/layout/list1"/>
    <dgm:cxn modelId="{93B6DB15-3B4B-C849-ADC0-AF0C57099C3E}" type="presParOf" srcId="{D5BF0723-8677-DD45-ABB3-5055A674AF0E}" destId="{52BEC263-E3D9-F64B-B560-AF0C7C7446C0}" srcOrd="0" destOrd="0" presId="urn:microsoft.com/office/officeart/2005/8/layout/list1"/>
    <dgm:cxn modelId="{36C27457-B391-F344-91CC-B44965C09BEC}" type="presParOf" srcId="{D5BF0723-8677-DD45-ABB3-5055A674AF0E}" destId="{FA1C2FF3-1C6A-2240-A90B-CDCB92F0B3EF}" srcOrd="1" destOrd="0" presId="urn:microsoft.com/office/officeart/2005/8/layout/list1"/>
    <dgm:cxn modelId="{2FAD705B-6CEC-BB47-9347-4B832BF810A0}" type="presParOf" srcId="{FAAD3DF9-3903-B546-B3FA-2BFD012678F9}" destId="{CDAF27CB-A898-4948-A195-1583D6FC6D05}" srcOrd="1" destOrd="0" presId="urn:microsoft.com/office/officeart/2005/8/layout/list1"/>
    <dgm:cxn modelId="{C89F50F0-0B29-7A4E-9949-016AFB75321F}" type="presParOf" srcId="{FAAD3DF9-3903-B546-B3FA-2BFD012678F9}" destId="{1D15B858-DCC0-5A48-A301-FB30E6F77261}" srcOrd="2" destOrd="0" presId="urn:microsoft.com/office/officeart/2005/8/layout/list1"/>
    <dgm:cxn modelId="{041B78B8-2A5A-0C40-AB54-729EA3F6200A}" type="presParOf" srcId="{FAAD3DF9-3903-B546-B3FA-2BFD012678F9}" destId="{8692C18D-2DF9-744D-B760-DE182AEC0951}" srcOrd="3" destOrd="0" presId="urn:microsoft.com/office/officeart/2005/8/layout/list1"/>
    <dgm:cxn modelId="{7FD9D582-CD77-5242-9111-FC802F39454D}" type="presParOf" srcId="{FAAD3DF9-3903-B546-B3FA-2BFD012678F9}" destId="{BF4040AF-938C-384A-A029-89E746286D33}" srcOrd="4" destOrd="0" presId="urn:microsoft.com/office/officeart/2005/8/layout/list1"/>
    <dgm:cxn modelId="{6810F379-7B77-C64D-8FCB-4D38E59286E8}" type="presParOf" srcId="{BF4040AF-938C-384A-A029-89E746286D33}" destId="{93A1C66D-8182-8747-88F4-83A1FCC52375}" srcOrd="0" destOrd="0" presId="urn:microsoft.com/office/officeart/2005/8/layout/list1"/>
    <dgm:cxn modelId="{61ACFDA8-CDFD-A242-9449-07750F95D132}" type="presParOf" srcId="{BF4040AF-938C-384A-A029-89E746286D33}" destId="{B4BCD4AC-8B49-FA42-B54B-CB8D69289200}" srcOrd="1" destOrd="0" presId="urn:microsoft.com/office/officeart/2005/8/layout/list1"/>
    <dgm:cxn modelId="{FDC8379A-F81A-1F47-92E2-2CA00BBAC78B}" type="presParOf" srcId="{FAAD3DF9-3903-B546-B3FA-2BFD012678F9}" destId="{7272D5BB-ED84-2D48-B377-32C0A84D4792}" srcOrd="5" destOrd="0" presId="urn:microsoft.com/office/officeart/2005/8/layout/list1"/>
    <dgm:cxn modelId="{00467B05-74CC-5143-8BD3-38D40C736A62}" type="presParOf" srcId="{FAAD3DF9-3903-B546-B3FA-2BFD012678F9}" destId="{B6349382-39B5-C644-98E2-D644693895F4}" srcOrd="6" destOrd="0" presId="urn:microsoft.com/office/officeart/2005/8/layout/list1"/>
    <dgm:cxn modelId="{B1FC4A1C-856A-A04D-BCC0-37A88CE77CAB}" type="presParOf" srcId="{FAAD3DF9-3903-B546-B3FA-2BFD012678F9}" destId="{146E4A0D-5905-EB48-84B9-9CD45BDC461D}" srcOrd="7" destOrd="0" presId="urn:microsoft.com/office/officeart/2005/8/layout/list1"/>
    <dgm:cxn modelId="{3C4DCD6F-9308-B44F-BCC4-EA123B0E5D00}" type="presParOf" srcId="{FAAD3DF9-3903-B546-B3FA-2BFD012678F9}" destId="{4DF335C9-EEE3-F348-A263-E1BBDB061EDB}" srcOrd="8" destOrd="0" presId="urn:microsoft.com/office/officeart/2005/8/layout/list1"/>
    <dgm:cxn modelId="{166239BE-5053-4145-89EA-283C6D560897}" type="presParOf" srcId="{4DF335C9-EEE3-F348-A263-E1BBDB061EDB}" destId="{A61C3153-8AF9-634F-A772-E66926E4A6D6}" srcOrd="0" destOrd="0" presId="urn:microsoft.com/office/officeart/2005/8/layout/list1"/>
    <dgm:cxn modelId="{2EE39B71-A03B-D141-8F0F-C0D963B78DEC}" type="presParOf" srcId="{4DF335C9-EEE3-F348-A263-E1BBDB061EDB}" destId="{F9D92FB2-61C8-5E41-A42B-78E6390B103D}" srcOrd="1" destOrd="0" presId="urn:microsoft.com/office/officeart/2005/8/layout/list1"/>
    <dgm:cxn modelId="{371B0E04-E894-1245-AF50-29B8F6FEE1C1}" type="presParOf" srcId="{FAAD3DF9-3903-B546-B3FA-2BFD012678F9}" destId="{D8F06563-9450-854A-8F01-F1D4D3E8B844}" srcOrd="9" destOrd="0" presId="urn:microsoft.com/office/officeart/2005/8/layout/list1"/>
    <dgm:cxn modelId="{1D953BE4-7C03-0C41-A859-B18B1D5761F1}" type="presParOf" srcId="{FAAD3DF9-3903-B546-B3FA-2BFD012678F9}" destId="{5EDA6363-FDD5-9247-A721-F1667847D1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file permissions</a:t>
          </a:r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C48EADD8-948C-6E4F-AA98-B3E99465C3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pipeline </a:t>
          </a:r>
        </a:p>
      </dgm:t>
    </dgm:pt>
    <dgm:pt modelId="{78AE7A2F-6BBC-3043-A7D5-3A6572216F6A}" type="parTrans" cxnId="{467D80BB-FDE5-C94B-A25D-12DEA23536C4}">
      <dgm:prSet/>
      <dgm:spPr/>
      <dgm:t>
        <a:bodyPr/>
        <a:lstStyle/>
        <a:p>
          <a:endParaRPr lang="en-US"/>
        </a:p>
      </dgm:t>
    </dgm:pt>
    <dgm:pt modelId="{E1F071A2-AA66-1443-A28D-E55A4C42D3E1}" type="sibTrans" cxnId="{467D80BB-FDE5-C94B-A25D-12DEA23536C4}">
      <dgm:prSet/>
      <dgm:spPr/>
      <dgm:t>
        <a:bodyPr/>
        <a:lstStyle/>
        <a:p>
          <a:endParaRPr lang="en-US"/>
        </a:p>
      </dgm:t>
    </dgm:pt>
    <dgm:pt modelId="{C51E5145-8F00-D143-8C1C-77B2DF5819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ln</a:t>
          </a:r>
          <a:r>
            <a:rPr lang="en-US" dirty="0"/>
            <a:t> –s</a:t>
          </a:r>
        </a:p>
      </dgm:t>
    </dgm:pt>
    <dgm:pt modelId="{3EFE307E-0E8A-D846-82BC-7E64E449E620}" type="parTrans" cxnId="{52A946DC-967A-3546-B365-30267E0F1AA0}">
      <dgm:prSet/>
      <dgm:spPr/>
      <dgm:t>
        <a:bodyPr/>
        <a:lstStyle/>
        <a:p>
          <a:endParaRPr lang="en-US"/>
        </a:p>
      </dgm:t>
    </dgm:pt>
    <dgm:pt modelId="{03775751-D43A-9F43-8240-76486401D708}" type="sibTrans" cxnId="{52A946DC-967A-3546-B365-30267E0F1AA0}">
      <dgm:prSet/>
      <dgm:spPr/>
      <dgm:t>
        <a:bodyPr/>
        <a:lstStyle/>
        <a:p>
          <a:endParaRPr lang="en-US"/>
        </a:p>
      </dgm:t>
    </dgm:pt>
    <dgm:pt modelId="{AB2CEF0D-A9A7-2A44-9F0C-C13197E2A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grep</a:t>
          </a:r>
          <a:endParaRPr lang="en-US" dirty="0"/>
        </a:p>
      </dgm:t>
    </dgm:pt>
    <dgm:pt modelId="{C097E9CC-0CB2-4D49-9285-F70E3A2CFA5E}" type="parTrans" cxnId="{CED8490B-3705-4C4B-882C-BDA021BE59D4}">
      <dgm:prSet/>
      <dgm:spPr/>
      <dgm:t>
        <a:bodyPr/>
        <a:lstStyle/>
        <a:p>
          <a:endParaRPr lang="en-US"/>
        </a:p>
      </dgm:t>
    </dgm:pt>
    <dgm:pt modelId="{43102ECF-9365-F94D-9616-95121103552E}" type="sibTrans" cxnId="{CED8490B-3705-4C4B-882C-BDA021BE59D4}">
      <dgm:prSet/>
      <dgm:spPr/>
      <dgm:t>
        <a:bodyPr/>
        <a:lstStyle/>
        <a:p>
          <a:endParaRPr lang="en-US"/>
        </a:p>
      </dgm:t>
    </dgm:pt>
    <dgm:pt modelId="{236E1119-36B2-DD4E-881B-91BE11F55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regex</a:t>
          </a:r>
          <a:endParaRPr lang="en-US" dirty="0"/>
        </a:p>
      </dgm:t>
    </dgm:pt>
    <dgm:pt modelId="{01D3690E-D8D2-AB42-936B-648DDC6DB7DB}" type="parTrans" cxnId="{66169D25-5138-2D43-97C5-BFB4C2877A04}">
      <dgm:prSet/>
      <dgm:spPr/>
      <dgm:t>
        <a:bodyPr/>
        <a:lstStyle/>
        <a:p>
          <a:endParaRPr lang="en-US"/>
        </a:p>
      </dgm:t>
    </dgm:pt>
    <dgm:pt modelId="{EC2F6947-B60D-FE46-89F9-59E7ACF3D37F}" type="sibTrans" cxnId="{66169D25-5138-2D43-97C5-BFB4C2877A04}">
      <dgm:prSet/>
      <dgm:spPr/>
      <dgm:t>
        <a:bodyPr/>
        <a:lstStyle/>
        <a:p>
          <a:endParaRPr lang="en-US"/>
        </a:p>
      </dgm:t>
    </dgm:pt>
    <dgm:pt modelId="{78946580-1FCF-114A-BD3E-7B8604A9BD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cat</a:t>
          </a:r>
        </a:p>
      </dgm:t>
    </dgm:pt>
    <dgm:pt modelId="{99B0D5D4-C261-D64B-9CAB-8BFC399F432B}" type="parTrans" cxnId="{6DB48BAD-6F0C-B341-9B73-8987816D40D4}">
      <dgm:prSet/>
      <dgm:spPr/>
      <dgm:t>
        <a:bodyPr/>
        <a:lstStyle/>
        <a:p>
          <a:endParaRPr lang="en-US"/>
        </a:p>
      </dgm:t>
    </dgm:pt>
    <dgm:pt modelId="{10D5B77E-2A4D-7B46-B6A9-E5C12DC50FDB}" type="sibTrans" cxnId="{6DB48BAD-6F0C-B341-9B73-8987816D40D4}">
      <dgm:prSet/>
      <dgm:spPr/>
      <dgm:t>
        <a:bodyPr/>
        <a:lstStyle/>
        <a:p>
          <a:endParaRPr lang="en-US"/>
        </a:p>
      </dgm:t>
    </dgm:pt>
    <dgm:pt modelId="{C9ECBCCB-4264-3A42-8B9A-1C2C88F901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wc</a:t>
          </a:r>
        </a:p>
      </dgm:t>
    </dgm:pt>
    <dgm:pt modelId="{379E6362-0EB6-3043-89E6-F4A4A92F553E}" type="parTrans" cxnId="{1DF696B9-C1FA-8941-BAA5-572E9EA9FE4C}">
      <dgm:prSet/>
      <dgm:spPr/>
      <dgm:t>
        <a:bodyPr/>
        <a:lstStyle/>
        <a:p>
          <a:endParaRPr lang="en-US"/>
        </a:p>
      </dgm:t>
    </dgm:pt>
    <dgm:pt modelId="{D90D1B3B-5ED2-FD46-B98C-CE20ACF39D3E}" type="sibTrans" cxnId="{1DF696B9-C1FA-8941-BAA5-572E9EA9FE4C}">
      <dgm:prSet/>
      <dgm:spPr/>
      <dgm:t>
        <a:bodyPr/>
        <a:lstStyle/>
        <a:p>
          <a:endParaRPr lang="en-US"/>
        </a:p>
      </dgm:t>
    </dgm:pt>
    <dgm:pt modelId="{D70455BF-5D02-6F4C-8D7D-0E2E889B65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&gt;, &gt;&gt;, &lt;</a:t>
          </a:r>
        </a:p>
      </dgm:t>
    </dgm:pt>
    <dgm:pt modelId="{7EC56701-D0C8-964A-A43A-96E217E6BEFC}" type="parTrans" cxnId="{03E24369-97C4-054E-BD5F-414B9041BF83}">
      <dgm:prSet/>
      <dgm:spPr/>
      <dgm:t>
        <a:bodyPr/>
        <a:lstStyle/>
        <a:p>
          <a:endParaRPr lang="en-US"/>
        </a:p>
      </dgm:t>
    </dgm:pt>
    <dgm:pt modelId="{D5F4C953-DDF2-D645-A60B-9E0264D71458}" type="sibTrans" cxnId="{03E24369-97C4-054E-BD5F-414B9041BF83}">
      <dgm:prSet/>
      <dgm:spPr/>
      <dgm:t>
        <a:bodyPr/>
        <a:lstStyle/>
        <a:p>
          <a:endParaRPr lang="en-US"/>
        </a:p>
      </dgm:t>
    </dgm:pt>
    <dgm:pt modelId="{9DF40A15-5D93-4BC5-BA51-844780F9DFC5}" type="pres">
      <dgm:prSet presAssocID="{1A597072-CC0F-6649-9D56-0D51FEB59D91}" presName="root" presStyleCnt="0">
        <dgm:presLayoutVars>
          <dgm:dir/>
          <dgm:resizeHandles val="exact"/>
        </dgm:presLayoutVars>
      </dgm:prSet>
      <dgm:spPr/>
    </dgm:pt>
    <dgm:pt modelId="{5DE1BA95-1399-4A0D-80D9-DD6E34E203FE}" type="pres">
      <dgm:prSet presAssocID="{37CF7075-1EF3-BC42-A07E-3741A7E9C47F}" presName="compNode" presStyleCnt="0"/>
      <dgm:spPr/>
    </dgm:pt>
    <dgm:pt modelId="{8067DAC9-A08B-4F4F-AA20-1594690C00C1}" type="pres">
      <dgm:prSet presAssocID="{37CF7075-1EF3-BC42-A07E-3741A7E9C47F}" presName="bgRect" presStyleLbl="bgShp" presStyleIdx="0" presStyleCnt="8"/>
      <dgm:spPr/>
    </dgm:pt>
    <dgm:pt modelId="{2CF9FD69-E9B3-4689-8008-CDA702D7C599}" type="pres">
      <dgm:prSet presAssocID="{37CF7075-1EF3-BC42-A07E-3741A7E9C47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8351CD4-F92E-4E6E-838D-4A9D0946F623}" type="pres">
      <dgm:prSet presAssocID="{37CF7075-1EF3-BC42-A07E-3741A7E9C47F}" presName="spaceRect" presStyleCnt="0"/>
      <dgm:spPr/>
    </dgm:pt>
    <dgm:pt modelId="{9A8C2176-39F4-4F38-B2C1-6E66989EEDB3}" type="pres">
      <dgm:prSet presAssocID="{37CF7075-1EF3-BC42-A07E-3741A7E9C47F}" presName="parTx" presStyleLbl="revTx" presStyleIdx="0" presStyleCnt="8">
        <dgm:presLayoutVars>
          <dgm:chMax val="0"/>
          <dgm:chPref val="0"/>
        </dgm:presLayoutVars>
      </dgm:prSet>
      <dgm:spPr/>
    </dgm:pt>
    <dgm:pt modelId="{62341709-B1DC-4892-9406-9D2BD7D968AE}" type="pres">
      <dgm:prSet presAssocID="{69E9023B-BB38-B641-B90F-6C66052489F9}" presName="sibTrans" presStyleCnt="0"/>
      <dgm:spPr/>
    </dgm:pt>
    <dgm:pt modelId="{7B83ADC7-8998-4DE5-B67D-DBCE54961BD1}" type="pres">
      <dgm:prSet presAssocID="{78946580-1FCF-114A-BD3E-7B8604A9BD48}" presName="compNode" presStyleCnt="0"/>
      <dgm:spPr/>
    </dgm:pt>
    <dgm:pt modelId="{6604538A-7838-4DCA-9AEE-C54BCE23F702}" type="pres">
      <dgm:prSet presAssocID="{78946580-1FCF-114A-BD3E-7B8604A9BD48}" presName="bgRect" presStyleLbl="bgShp" presStyleIdx="1" presStyleCnt="8"/>
      <dgm:spPr/>
    </dgm:pt>
    <dgm:pt modelId="{C4B612C4-672D-4050-B8D6-C4B9D238CDE5}" type="pres">
      <dgm:prSet presAssocID="{78946580-1FCF-114A-BD3E-7B8604A9BD4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E0118E9-5CCE-4EBB-8606-CFFF4F0970D0}" type="pres">
      <dgm:prSet presAssocID="{78946580-1FCF-114A-BD3E-7B8604A9BD48}" presName="spaceRect" presStyleCnt="0"/>
      <dgm:spPr/>
    </dgm:pt>
    <dgm:pt modelId="{A4D849D8-C88B-49A5-B001-E4B5A8D63D21}" type="pres">
      <dgm:prSet presAssocID="{78946580-1FCF-114A-BD3E-7B8604A9BD48}" presName="parTx" presStyleLbl="revTx" presStyleIdx="1" presStyleCnt="8">
        <dgm:presLayoutVars>
          <dgm:chMax val="0"/>
          <dgm:chPref val="0"/>
        </dgm:presLayoutVars>
      </dgm:prSet>
      <dgm:spPr/>
    </dgm:pt>
    <dgm:pt modelId="{7E447A3F-37FD-4437-A89C-66FE55E04718}" type="pres">
      <dgm:prSet presAssocID="{10D5B77E-2A4D-7B46-B6A9-E5C12DC50FDB}" presName="sibTrans" presStyleCnt="0"/>
      <dgm:spPr/>
    </dgm:pt>
    <dgm:pt modelId="{214D7E2B-8672-47A9-A7C1-7413C759A154}" type="pres">
      <dgm:prSet presAssocID="{C9ECBCCB-4264-3A42-8B9A-1C2C88F90124}" presName="compNode" presStyleCnt="0"/>
      <dgm:spPr/>
    </dgm:pt>
    <dgm:pt modelId="{29FC09EC-A863-4B2C-A26A-A09100BD0D05}" type="pres">
      <dgm:prSet presAssocID="{C9ECBCCB-4264-3A42-8B9A-1C2C88F90124}" presName="bgRect" presStyleLbl="bgShp" presStyleIdx="2" presStyleCnt="8"/>
      <dgm:spPr/>
    </dgm:pt>
    <dgm:pt modelId="{09A3138E-44C0-4FFE-A78D-91B19A2567B1}" type="pres">
      <dgm:prSet presAssocID="{C9ECBCCB-4264-3A42-8B9A-1C2C88F9012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4E52D21-21C6-43C1-86DE-4DE11ABFEE7A}" type="pres">
      <dgm:prSet presAssocID="{C9ECBCCB-4264-3A42-8B9A-1C2C88F90124}" presName="spaceRect" presStyleCnt="0"/>
      <dgm:spPr/>
    </dgm:pt>
    <dgm:pt modelId="{35F81257-FDB3-4E3E-8BE5-81558220D418}" type="pres">
      <dgm:prSet presAssocID="{C9ECBCCB-4264-3A42-8B9A-1C2C88F90124}" presName="parTx" presStyleLbl="revTx" presStyleIdx="2" presStyleCnt="8">
        <dgm:presLayoutVars>
          <dgm:chMax val="0"/>
          <dgm:chPref val="0"/>
        </dgm:presLayoutVars>
      </dgm:prSet>
      <dgm:spPr/>
    </dgm:pt>
    <dgm:pt modelId="{50462AA5-3824-4380-94A2-411D564EA69B}" type="pres">
      <dgm:prSet presAssocID="{D90D1B3B-5ED2-FD46-B98C-CE20ACF39D3E}" presName="sibTrans" presStyleCnt="0"/>
      <dgm:spPr/>
    </dgm:pt>
    <dgm:pt modelId="{20198622-98DA-4F82-ABAC-E7D1B168A3D8}" type="pres">
      <dgm:prSet presAssocID="{D70455BF-5D02-6F4C-8D7D-0E2E889B656E}" presName="compNode" presStyleCnt="0"/>
      <dgm:spPr/>
    </dgm:pt>
    <dgm:pt modelId="{D1A2107E-C6C3-4C7E-A329-9508CFA88AA8}" type="pres">
      <dgm:prSet presAssocID="{D70455BF-5D02-6F4C-8D7D-0E2E889B656E}" presName="bgRect" presStyleLbl="bgShp" presStyleIdx="3" presStyleCnt="8"/>
      <dgm:spPr/>
    </dgm:pt>
    <dgm:pt modelId="{ED027C63-4FDD-4296-B042-B4511E3ED258}" type="pres">
      <dgm:prSet presAssocID="{D70455BF-5D02-6F4C-8D7D-0E2E889B656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01FD4F13-3774-4F5C-BAB0-3280DFD5FF28}" type="pres">
      <dgm:prSet presAssocID="{D70455BF-5D02-6F4C-8D7D-0E2E889B656E}" presName="spaceRect" presStyleCnt="0"/>
      <dgm:spPr/>
    </dgm:pt>
    <dgm:pt modelId="{DF4E1AE9-71F2-45A7-B667-58633B9F3414}" type="pres">
      <dgm:prSet presAssocID="{D70455BF-5D02-6F4C-8D7D-0E2E889B656E}" presName="parTx" presStyleLbl="revTx" presStyleIdx="3" presStyleCnt="8">
        <dgm:presLayoutVars>
          <dgm:chMax val="0"/>
          <dgm:chPref val="0"/>
        </dgm:presLayoutVars>
      </dgm:prSet>
      <dgm:spPr/>
    </dgm:pt>
    <dgm:pt modelId="{E36403B3-308B-4365-BAC5-E87C75AFCF74}" type="pres">
      <dgm:prSet presAssocID="{D5F4C953-DDF2-D645-A60B-9E0264D71458}" presName="sibTrans" presStyleCnt="0"/>
      <dgm:spPr/>
    </dgm:pt>
    <dgm:pt modelId="{C8B550DE-76E9-40A4-9410-5EE032597301}" type="pres">
      <dgm:prSet presAssocID="{C48EADD8-948C-6E4F-AA98-B3E99465C3FC}" presName="compNode" presStyleCnt="0"/>
      <dgm:spPr/>
    </dgm:pt>
    <dgm:pt modelId="{745F6CA4-A87B-4472-8088-30A54E823D85}" type="pres">
      <dgm:prSet presAssocID="{C48EADD8-948C-6E4F-AA98-B3E99465C3FC}" presName="bgRect" presStyleLbl="bgShp" presStyleIdx="4" presStyleCnt="8"/>
      <dgm:spPr/>
    </dgm:pt>
    <dgm:pt modelId="{3D14D816-B39C-428A-8CFE-84EF54A1F708}" type="pres">
      <dgm:prSet presAssocID="{C48EADD8-948C-6E4F-AA98-B3E99465C3F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b"/>
        </a:ext>
      </dgm:extLst>
    </dgm:pt>
    <dgm:pt modelId="{33CF9E23-0901-4C2B-9733-6EE555B1CFA2}" type="pres">
      <dgm:prSet presAssocID="{C48EADD8-948C-6E4F-AA98-B3E99465C3FC}" presName="spaceRect" presStyleCnt="0"/>
      <dgm:spPr/>
    </dgm:pt>
    <dgm:pt modelId="{0CDEB02D-3556-4C1E-A275-51E586B73ACE}" type="pres">
      <dgm:prSet presAssocID="{C48EADD8-948C-6E4F-AA98-B3E99465C3FC}" presName="parTx" presStyleLbl="revTx" presStyleIdx="4" presStyleCnt="8">
        <dgm:presLayoutVars>
          <dgm:chMax val="0"/>
          <dgm:chPref val="0"/>
        </dgm:presLayoutVars>
      </dgm:prSet>
      <dgm:spPr/>
    </dgm:pt>
    <dgm:pt modelId="{BB3FC6E9-83E7-4439-9EAE-E888FCDEB49E}" type="pres">
      <dgm:prSet presAssocID="{E1F071A2-AA66-1443-A28D-E55A4C42D3E1}" presName="sibTrans" presStyleCnt="0"/>
      <dgm:spPr/>
    </dgm:pt>
    <dgm:pt modelId="{E4E8C02E-6C12-4D81-B3BE-BFA6E2705E19}" type="pres">
      <dgm:prSet presAssocID="{C51E5145-8F00-D143-8C1C-77B2DF5819A6}" presName="compNode" presStyleCnt="0"/>
      <dgm:spPr/>
    </dgm:pt>
    <dgm:pt modelId="{71CB78CE-8D4E-46F1-AF94-D9109D08F9F9}" type="pres">
      <dgm:prSet presAssocID="{C51E5145-8F00-D143-8C1C-77B2DF5819A6}" presName="bgRect" presStyleLbl="bgShp" presStyleIdx="5" presStyleCnt="8"/>
      <dgm:spPr/>
    </dgm:pt>
    <dgm:pt modelId="{B4212352-C9A2-4ACF-AF8F-50BDDCAB688A}" type="pres">
      <dgm:prSet presAssocID="{C51E5145-8F00-D143-8C1C-77B2DF5819A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552C9338-D783-407D-A935-39F4FBB382FB}" type="pres">
      <dgm:prSet presAssocID="{C51E5145-8F00-D143-8C1C-77B2DF5819A6}" presName="spaceRect" presStyleCnt="0"/>
      <dgm:spPr/>
    </dgm:pt>
    <dgm:pt modelId="{4B70F4B4-529F-4974-B249-D19BE0E7C64B}" type="pres">
      <dgm:prSet presAssocID="{C51E5145-8F00-D143-8C1C-77B2DF5819A6}" presName="parTx" presStyleLbl="revTx" presStyleIdx="5" presStyleCnt="8">
        <dgm:presLayoutVars>
          <dgm:chMax val="0"/>
          <dgm:chPref val="0"/>
        </dgm:presLayoutVars>
      </dgm:prSet>
      <dgm:spPr/>
    </dgm:pt>
    <dgm:pt modelId="{2085CACC-0678-4E8B-B4B3-25DC3C7339BB}" type="pres">
      <dgm:prSet presAssocID="{03775751-D43A-9F43-8240-76486401D708}" presName="sibTrans" presStyleCnt="0"/>
      <dgm:spPr/>
    </dgm:pt>
    <dgm:pt modelId="{DDB6906B-DCFF-42EF-B89A-A2DEF0BC06D2}" type="pres">
      <dgm:prSet presAssocID="{AB2CEF0D-A9A7-2A44-9F0C-C13197E2AEDD}" presName="compNode" presStyleCnt="0"/>
      <dgm:spPr/>
    </dgm:pt>
    <dgm:pt modelId="{A07ED524-4CC6-4E74-B5D5-0407139EF4E5}" type="pres">
      <dgm:prSet presAssocID="{AB2CEF0D-A9A7-2A44-9F0C-C13197E2AEDD}" presName="bgRect" presStyleLbl="bgShp" presStyleIdx="6" presStyleCnt="8"/>
      <dgm:spPr/>
    </dgm:pt>
    <dgm:pt modelId="{D67330C2-E7C3-4E05-BA40-5E7C7CF19459}" type="pres">
      <dgm:prSet presAssocID="{AB2CEF0D-A9A7-2A44-9F0C-C13197E2AED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48187065-F6D6-4E18-889A-4A703CA8C6EA}" type="pres">
      <dgm:prSet presAssocID="{AB2CEF0D-A9A7-2A44-9F0C-C13197E2AEDD}" presName="spaceRect" presStyleCnt="0"/>
      <dgm:spPr/>
    </dgm:pt>
    <dgm:pt modelId="{7334EEA1-6FEB-4CE6-953E-EE8843F0F2F4}" type="pres">
      <dgm:prSet presAssocID="{AB2CEF0D-A9A7-2A44-9F0C-C13197E2AEDD}" presName="parTx" presStyleLbl="revTx" presStyleIdx="6" presStyleCnt="8">
        <dgm:presLayoutVars>
          <dgm:chMax val="0"/>
          <dgm:chPref val="0"/>
        </dgm:presLayoutVars>
      </dgm:prSet>
      <dgm:spPr/>
    </dgm:pt>
    <dgm:pt modelId="{7FFE4A48-5E52-4438-AB35-D072B0A784CB}" type="pres">
      <dgm:prSet presAssocID="{43102ECF-9365-F94D-9616-95121103552E}" presName="sibTrans" presStyleCnt="0"/>
      <dgm:spPr/>
    </dgm:pt>
    <dgm:pt modelId="{5BA8E173-3DDC-45D6-9566-EA483A4E9C4A}" type="pres">
      <dgm:prSet presAssocID="{236E1119-36B2-DD4E-881B-91BE11F55A0F}" presName="compNode" presStyleCnt="0"/>
      <dgm:spPr/>
    </dgm:pt>
    <dgm:pt modelId="{A39EF5BC-34F3-42ED-B381-19351330F13B}" type="pres">
      <dgm:prSet presAssocID="{236E1119-36B2-DD4E-881B-91BE11F55A0F}" presName="bgRect" presStyleLbl="bgShp" presStyleIdx="7" presStyleCnt="8"/>
      <dgm:spPr/>
    </dgm:pt>
    <dgm:pt modelId="{F0A972BE-F5C7-4616-A491-65FE1CC88666}" type="pres">
      <dgm:prSet presAssocID="{236E1119-36B2-DD4E-881B-91BE11F55A0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DD51D19-7EBB-4947-A899-3449C7FD2D4A}" type="pres">
      <dgm:prSet presAssocID="{236E1119-36B2-DD4E-881B-91BE11F55A0F}" presName="spaceRect" presStyleCnt="0"/>
      <dgm:spPr/>
    </dgm:pt>
    <dgm:pt modelId="{86B3F7F8-6C5C-4B2E-870A-3B90A65800A6}" type="pres">
      <dgm:prSet presAssocID="{236E1119-36B2-DD4E-881B-91BE11F55A0F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95F44106-0EBB-7744-A77E-4512DFDA8878}" type="presOf" srcId="{236E1119-36B2-DD4E-881B-91BE11F55A0F}" destId="{86B3F7F8-6C5C-4B2E-870A-3B90A65800A6}" srcOrd="0" destOrd="0" presId="urn:microsoft.com/office/officeart/2018/2/layout/IconVerticalSolidList"/>
    <dgm:cxn modelId="{68609C08-8F82-704B-9478-B0A2F2747F05}" type="presOf" srcId="{C9ECBCCB-4264-3A42-8B9A-1C2C88F90124}" destId="{35F81257-FDB3-4E3E-8BE5-81558220D418}" srcOrd="0" destOrd="0" presId="urn:microsoft.com/office/officeart/2018/2/layout/IconVerticalSolidList"/>
    <dgm:cxn modelId="{CED8490B-3705-4C4B-882C-BDA021BE59D4}" srcId="{1A597072-CC0F-6649-9D56-0D51FEB59D91}" destId="{AB2CEF0D-A9A7-2A44-9F0C-C13197E2AEDD}" srcOrd="6" destOrd="0" parTransId="{C097E9CC-0CB2-4D49-9285-F70E3A2CFA5E}" sibTransId="{43102ECF-9365-F94D-9616-95121103552E}"/>
    <dgm:cxn modelId="{66169D25-5138-2D43-97C5-BFB4C2877A04}" srcId="{1A597072-CC0F-6649-9D56-0D51FEB59D91}" destId="{236E1119-36B2-DD4E-881B-91BE11F55A0F}" srcOrd="7" destOrd="0" parTransId="{01D3690E-D8D2-AB42-936B-648DDC6DB7DB}" sibTransId="{EC2F6947-B60D-FE46-89F9-59E7ACF3D37F}"/>
    <dgm:cxn modelId="{03E24369-97C4-054E-BD5F-414B9041BF83}" srcId="{1A597072-CC0F-6649-9D56-0D51FEB59D91}" destId="{D70455BF-5D02-6F4C-8D7D-0E2E889B656E}" srcOrd="3" destOrd="0" parTransId="{7EC56701-D0C8-964A-A43A-96E217E6BEFC}" sibTransId="{D5F4C953-DDF2-D645-A60B-9E0264D71458}"/>
    <dgm:cxn modelId="{49F1DF6F-5A3C-984D-8476-A63EE15B5163}" srcId="{1A597072-CC0F-6649-9D56-0D51FEB59D91}" destId="{37CF7075-1EF3-BC42-A07E-3741A7E9C47F}" srcOrd="0" destOrd="0" parTransId="{E3EAA94D-CEA6-E24D-87A8-24EB9D935B5B}" sibTransId="{69E9023B-BB38-B641-B90F-6C66052489F9}"/>
    <dgm:cxn modelId="{68C73E70-FEAC-C643-A278-35C4126C6FEA}" type="presOf" srcId="{C51E5145-8F00-D143-8C1C-77B2DF5819A6}" destId="{4B70F4B4-529F-4974-B249-D19BE0E7C64B}" srcOrd="0" destOrd="0" presId="urn:microsoft.com/office/officeart/2018/2/layout/IconVerticalSolidList"/>
    <dgm:cxn modelId="{51A9E47F-6447-CA40-8DD9-B93E6B605803}" type="presOf" srcId="{78946580-1FCF-114A-BD3E-7B8604A9BD48}" destId="{A4D849D8-C88B-49A5-B001-E4B5A8D63D21}" srcOrd="0" destOrd="0" presId="urn:microsoft.com/office/officeart/2018/2/layout/IconVerticalSolidList"/>
    <dgm:cxn modelId="{3C0A3780-BF9A-8E43-AB96-321E971FD396}" type="presOf" srcId="{37CF7075-1EF3-BC42-A07E-3741A7E9C47F}" destId="{9A8C2176-39F4-4F38-B2C1-6E66989EEDB3}" srcOrd="0" destOrd="0" presId="urn:microsoft.com/office/officeart/2018/2/layout/IconVerticalSolidList"/>
    <dgm:cxn modelId="{13D8748E-40FF-694B-B7D2-6E78FABB6E7A}" type="presOf" srcId="{C48EADD8-948C-6E4F-AA98-B3E99465C3FC}" destId="{0CDEB02D-3556-4C1E-A275-51E586B73ACE}" srcOrd="0" destOrd="0" presId="urn:microsoft.com/office/officeart/2018/2/layout/IconVerticalSolidList"/>
    <dgm:cxn modelId="{299B3E9B-4A6A-DE46-8BB2-8BF3C26994CB}" type="presOf" srcId="{D70455BF-5D02-6F4C-8D7D-0E2E889B656E}" destId="{DF4E1AE9-71F2-45A7-B667-58633B9F3414}" srcOrd="0" destOrd="0" presId="urn:microsoft.com/office/officeart/2018/2/layout/IconVerticalSolidList"/>
    <dgm:cxn modelId="{7D8B21A5-929F-B240-9CFF-DEC56C0CEB3D}" type="presOf" srcId="{AB2CEF0D-A9A7-2A44-9F0C-C13197E2AEDD}" destId="{7334EEA1-6FEB-4CE6-953E-EE8843F0F2F4}" srcOrd="0" destOrd="0" presId="urn:microsoft.com/office/officeart/2018/2/layout/IconVerticalSolidList"/>
    <dgm:cxn modelId="{6DB48BAD-6F0C-B341-9B73-8987816D40D4}" srcId="{1A597072-CC0F-6649-9D56-0D51FEB59D91}" destId="{78946580-1FCF-114A-BD3E-7B8604A9BD48}" srcOrd="1" destOrd="0" parTransId="{99B0D5D4-C261-D64B-9CAB-8BFC399F432B}" sibTransId="{10D5B77E-2A4D-7B46-B6A9-E5C12DC50FDB}"/>
    <dgm:cxn modelId="{1DF696B9-C1FA-8941-BAA5-572E9EA9FE4C}" srcId="{1A597072-CC0F-6649-9D56-0D51FEB59D91}" destId="{C9ECBCCB-4264-3A42-8B9A-1C2C88F90124}" srcOrd="2" destOrd="0" parTransId="{379E6362-0EB6-3043-89E6-F4A4A92F553E}" sibTransId="{D90D1B3B-5ED2-FD46-B98C-CE20ACF39D3E}"/>
    <dgm:cxn modelId="{467D80BB-FDE5-C94B-A25D-12DEA23536C4}" srcId="{1A597072-CC0F-6649-9D56-0D51FEB59D91}" destId="{C48EADD8-948C-6E4F-AA98-B3E99465C3FC}" srcOrd="4" destOrd="0" parTransId="{78AE7A2F-6BBC-3043-A7D5-3A6572216F6A}" sibTransId="{E1F071A2-AA66-1443-A28D-E55A4C42D3E1}"/>
    <dgm:cxn modelId="{40E2EBBE-928F-7A43-8348-4140550E9B27}" type="presOf" srcId="{1A597072-CC0F-6649-9D56-0D51FEB59D91}" destId="{9DF40A15-5D93-4BC5-BA51-844780F9DFC5}" srcOrd="0" destOrd="0" presId="urn:microsoft.com/office/officeart/2018/2/layout/IconVerticalSolidList"/>
    <dgm:cxn modelId="{52A946DC-967A-3546-B365-30267E0F1AA0}" srcId="{1A597072-CC0F-6649-9D56-0D51FEB59D91}" destId="{C51E5145-8F00-D143-8C1C-77B2DF5819A6}" srcOrd="5" destOrd="0" parTransId="{3EFE307E-0E8A-D846-82BC-7E64E449E620}" sibTransId="{03775751-D43A-9F43-8240-76486401D708}"/>
    <dgm:cxn modelId="{855B2144-31FF-0443-AB47-D5F26BCBD81A}" type="presParOf" srcId="{9DF40A15-5D93-4BC5-BA51-844780F9DFC5}" destId="{5DE1BA95-1399-4A0D-80D9-DD6E34E203FE}" srcOrd="0" destOrd="0" presId="urn:microsoft.com/office/officeart/2018/2/layout/IconVerticalSolidList"/>
    <dgm:cxn modelId="{F24AB587-E916-244B-8E44-462723262503}" type="presParOf" srcId="{5DE1BA95-1399-4A0D-80D9-DD6E34E203FE}" destId="{8067DAC9-A08B-4F4F-AA20-1594690C00C1}" srcOrd="0" destOrd="0" presId="urn:microsoft.com/office/officeart/2018/2/layout/IconVerticalSolidList"/>
    <dgm:cxn modelId="{AEE98AD4-A07C-4A4B-BC8F-A217484BA7FB}" type="presParOf" srcId="{5DE1BA95-1399-4A0D-80D9-DD6E34E203FE}" destId="{2CF9FD69-E9B3-4689-8008-CDA702D7C599}" srcOrd="1" destOrd="0" presId="urn:microsoft.com/office/officeart/2018/2/layout/IconVerticalSolidList"/>
    <dgm:cxn modelId="{6F86FE3A-1040-E84A-824E-08B6282DCEB0}" type="presParOf" srcId="{5DE1BA95-1399-4A0D-80D9-DD6E34E203FE}" destId="{68351CD4-F92E-4E6E-838D-4A9D0946F623}" srcOrd="2" destOrd="0" presId="urn:microsoft.com/office/officeart/2018/2/layout/IconVerticalSolidList"/>
    <dgm:cxn modelId="{1BD802D6-0AF7-F64F-9E08-7AB455A79381}" type="presParOf" srcId="{5DE1BA95-1399-4A0D-80D9-DD6E34E203FE}" destId="{9A8C2176-39F4-4F38-B2C1-6E66989EEDB3}" srcOrd="3" destOrd="0" presId="urn:microsoft.com/office/officeart/2018/2/layout/IconVerticalSolidList"/>
    <dgm:cxn modelId="{A675F23D-BD96-5E41-B4F9-28F68313AF21}" type="presParOf" srcId="{9DF40A15-5D93-4BC5-BA51-844780F9DFC5}" destId="{62341709-B1DC-4892-9406-9D2BD7D968AE}" srcOrd="1" destOrd="0" presId="urn:microsoft.com/office/officeart/2018/2/layout/IconVerticalSolidList"/>
    <dgm:cxn modelId="{C9423B45-1D76-B847-901F-A3FBA620ED33}" type="presParOf" srcId="{9DF40A15-5D93-4BC5-BA51-844780F9DFC5}" destId="{7B83ADC7-8998-4DE5-B67D-DBCE54961BD1}" srcOrd="2" destOrd="0" presId="urn:microsoft.com/office/officeart/2018/2/layout/IconVerticalSolidList"/>
    <dgm:cxn modelId="{355A75B5-2714-FA42-8CBA-5D15F039BEC5}" type="presParOf" srcId="{7B83ADC7-8998-4DE5-B67D-DBCE54961BD1}" destId="{6604538A-7838-4DCA-9AEE-C54BCE23F702}" srcOrd="0" destOrd="0" presId="urn:microsoft.com/office/officeart/2018/2/layout/IconVerticalSolidList"/>
    <dgm:cxn modelId="{A642120F-7BF2-1841-9B33-DD5311E06BE7}" type="presParOf" srcId="{7B83ADC7-8998-4DE5-B67D-DBCE54961BD1}" destId="{C4B612C4-672D-4050-B8D6-C4B9D238CDE5}" srcOrd="1" destOrd="0" presId="urn:microsoft.com/office/officeart/2018/2/layout/IconVerticalSolidList"/>
    <dgm:cxn modelId="{54FD4E7E-D4AE-CC44-855A-A46D8AD33F62}" type="presParOf" srcId="{7B83ADC7-8998-4DE5-B67D-DBCE54961BD1}" destId="{9E0118E9-5CCE-4EBB-8606-CFFF4F0970D0}" srcOrd="2" destOrd="0" presId="urn:microsoft.com/office/officeart/2018/2/layout/IconVerticalSolidList"/>
    <dgm:cxn modelId="{C57D652B-0CCC-4B42-B55C-553AB07CFB7E}" type="presParOf" srcId="{7B83ADC7-8998-4DE5-B67D-DBCE54961BD1}" destId="{A4D849D8-C88B-49A5-B001-E4B5A8D63D21}" srcOrd="3" destOrd="0" presId="urn:microsoft.com/office/officeart/2018/2/layout/IconVerticalSolidList"/>
    <dgm:cxn modelId="{E55C209A-44C3-0B49-8CF2-5EB9F87EA9E9}" type="presParOf" srcId="{9DF40A15-5D93-4BC5-BA51-844780F9DFC5}" destId="{7E447A3F-37FD-4437-A89C-66FE55E04718}" srcOrd="3" destOrd="0" presId="urn:microsoft.com/office/officeart/2018/2/layout/IconVerticalSolidList"/>
    <dgm:cxn modelId="{FFFB0527-670E-3248-8357-32545CD90D38}" type="presParOf" srcId="{9DF40A15-5D93-4BC5-BA51-844780F9DFC5}" destId="{214D7E2B-8672-47A9-A7C1-7413C759A154}" srcOrd="4" destOrd="0" presId="urn:microsoft.com/office/officeart/2018/2/layout/IconVerticalSolidList"/>
    <dgm:cxn modelId="{89608A6C-834D-484E-823F-FCE2BB6D9386}" type="presParOf" srcId="{214D7E2B-8672-47A9-A7C1-7413C759A154}" destId="{29FC09EC-A863-4B2C-A26A-A09100BD0D05}" srcOrd="0" destOrd="0" presId="urn:microsoft.com/office/officeart/2018/2/layout/IconVerticalSolidList"/>
    <dgm:cxn modelId="{D6793491-EB13-4642-ACCE-1A6DFE771547}" type="presParOf" srcId="{214D7E2B-8672-47A9-A7C1-7413C759A154}" destId="{09A3138E-44C0-4FFE-A78D-91B19A2567B1}" srcOrd="1" destOrd="0" presId="urn:microsoft.com/office/officeart/2018/2/layout/IconVerticalSolidList"/>
    <dgm:cxn modelId="{B82F3811-8DFA-444F-9319-00DC71DBB0D8}" type="presParOf" srcId="{214D7E2B-8672-47A9-A7C1-7413C759A154}" destId="{14E52D21-21C6-43C1-86DE-4DE11ABFEE7A}" srcOrd="2" destOrd="0" presId="urn:microsoft.com/office/officeart/2018/2/layout/IconVerticalSolidList"/>
    <dgm:cxn modelId="{49BD9659-DE67-C04B-BE00-53F12974AB5A}" type="presParOf" srcId="{214D7E2B-8672-47A9-A7C1-7413C759A154}" destId="{35F81257-FDB3-4E3E-8BE5-81558220D418}" srcOrd="3" destOrd="0" presId="urn:microsoft.com/office/officeart/2018/2/layout/IconVerticalSolidList"/>
    <dgm:cxn modelId="{4A6CF1C6-2195-E04B-9E0C-B96E60A005CA}" type="presParOf" srcId="{9DF40A15-5D93-4BC5-BA51-844780F9DFC5}" destId="{50462AA5-3824-4380-94A2-411D564EA69B}" srcOrd="5" destOrd="0" presId="urn:microsoft.com/office/officeart/2018/2/layout/IconVerticalSolidList"/>
    <dgm:cxn modelId="{02DEFB9E-92CC-9946-9BD6-00678B56D112}" type="presParOf" srcId="{9DF40A15-5D93-4BC5-BA51-844780F9DFC5}" destId="{20198622-98DA-4F82-ABAC-E7D1B168A3D8}" srcOrd="6" destOrd="0" presId="urn:microsoft.com/office/officeart/2018/2/layout/IconVerticalSolidList"/>
    <dgm:cxn modelId="{01E426A0-82E3-D349-BA31-0094108B91FE}" type="presParOf" srcId="{20198622-98DA-4F82-ABAC-E7D1B168A3D8}" destId="{D1A2107E-C6C3-4C7E-A329-9508CFA88AA8}" srcOrd="0" destOrd="0" presId="urn:microsoft.com/office/officeart/2018/2/layout/IconVerticalSolidList"/>
    <dgm:cxn modelId="{3BBC5CB9-B038-BD45-89C4-87AD086383BB}" type="presParOf" srcId="{20198622-98DA-4F82-ABAC-E7D1B168A3D8}" destId="{ED027C63-4FDD-4296-B042-B4511E3ED258}" srcOrd="1" destOrd="0" presId="urn:microsoft.com/office/officeart/2018/2/layout/IconVerticalSolidList"/>
    <dgm:cxn modelId="{C584E424-BE98-D04A-A1BD-FC0E56B11C01}" type="presParOf" srcId="{20198622-98DA-4F82-ABAC-E7D1B168A3D8}" destId="{01FD4F13-3774-4F5C-BAB0-3280DFD5FF28}" srcOrd="2" destOrd="0" presId="urn:microsoft.com/office/officeart/2018/2/layout/IconVerticalSolidList"/>
    <dgm:cxn modelId="{8834EB3E-6C43-944C-9585-9A617D2497A3}" type="presParOf" srcId="{20198622-98DA-4F82-ABAC-E7D1B168A3D8}" destId="{DF4E1AE9-71F2-45A7-B667-58633B9F3414}" srcOrd="3" destOrd="0" presId="urn:microsoft.com/office/officeart/2018/2/layout/IconVerticalSolidList"/>
    <dgm:cxn modelId="{AE185D81-8002-4B4E-90C4-CAEC8C17B53F}" type="presParOf" srcId="{9DF40A15-5D93-4BC5-BA51-844780F9DFC5}" destId="{E36403B3-308B-4365-BAC5-E87C75AFCF74}" srcOrd="7" destOrd="0" presId="urn:microsoft.com/office/officeart/2018/2/layout/IconVerticalSolidList"/>
    <dgm:cxn modelId="{E73A0B14-8241-EF44-9D5E-A0F6DBE72863}" type="presParOf" srcId="{9DF40A15-5D93-4BC5-BA51-844780F9DFC5}" destId="{C8B550DE-76E9-40A4-9410-5EE032597301}" srcOrd="8" destOrd="0" presId="urn:microsoft.com/office/officeart/2018/2/layout/IconVerticalSolidList"/>
    <dgm:cxn modelId="{CE0D812E-1BE9-054D-92B5-8687396A2C52}" type="presParOf" srcId="{C8B550DE-76E9-40A4-9410-5EE032597301}" destId="{745F6CA4-A87B-4472-8088-30A54E823D85}" srcOrd="0" destOrd="0" presId="urn:microsoft.com/office/officeart/2018/2/layout/IconVerticalSolidList"/>
    <dgm:cxn modelId="{4EB38BC5-C7DD-6349-8ED4-37244545102F}" type="presParOf" srcId="{C8B550DE-76E9-40A4-9410-5EE032597301}" destId="{3D14D816-B39C-428A-8CFE-84EF54A1F708}" srcOrd="1" destOrd="0" presId="urn:microsoft.com/office/officeart/2018/2/layout/IconVerticalSolidList"/>
    <dgm:cxn modelId="{A69FB2E3-4BC6-1A42-91B4-E8A33EBEF574}" type="presParOf" srcId="{C8B550DE-76E9-40A4-9410-5EE032597301}" destId="{33CF9E23-0901-4C2B-9733-6EE555B1CFA2}" srcOrd="2" destOrd="0" presId="urn:microsoft.com/office/officeart/2018/2/layout/IconVerticalSolidList"/>
    <dgm:cxn modelId="{FDB443F7-42B6-8540-A199-0B59321614AF}" type="presParOf" srcId="{C8B550DE-76E9-40A4-9410-5EE032597301}" destId="{0CDEB02D-3556-4C1E-A275-51E586B73ACE}" srcOrd="3" destOrd="0" presId="urn:microsoft.com/office/officeart/2018/2/layout/IconVerticalSolidList"/>
    <dgm:cxn modelId="{0456B510-D5A9-5A44-BE81-CB621D4989AB}" type="presParOf" srcId="{9DF40A15-5D93-4BC5-BA51-844780F9DFC5}" destId="{BB3FC6E9-83E7-4439-9EAE-E888FCDEB49E}" srcOrd="9" destOrd="0" presId="urn:microsoft.com/office/officeart/2018/2/layout/IconVerticalSolidList"/>
    <dgm:cxn modelId="{CE63EF98-6AB6-0C42-897F-AED6581AEC34}" type="presParOf" srcId="{9DF40A15-5D93-4BC5-BA51-844780F9DFC5}" destId="{E4E8C02E-6C12-4D81-B3BE-BFA6E2705E19}" srcOrd="10" destOrd="0" presId="urn:microsoft.com/office/officeart/2018/2/layout/IconVerticalSolidList"/>
    <dgm:cxn modelId="{D786BF9B-BBA5-7F4B-A520-9711F416DCFA}" type="presParOf" srcId="{E4E8C02E-6C12-4D81-B3BE-BFA6E2705E19}" destId="{71CB78CE-8D4E-46F1-AF94-D9109D08F9F9}" srcOrd="0" destOrd="0" presId="urn:microsoft.com/office/officeart/2018/2/layout/IconVerticalSolidList"/>
    <dgm:cxn modelId="{7E7E916A-E999-C546-8B31-B388ED08BDF3}" type="presParOf" srcId="{E4E8C02E-6C12-4D81-B3BE-BFA6E2705E19}" destId="{B4212352-C9A2-4ACF-AF8F-50BDDCAB688A}" srcOrd="1" destOrd="0" presId="urn:microsoft.com/office/officeart/2018/2/layout/IconVerticalSolidList"/>
    <dgm:cxn modelId="{3B9D9F40-B264-6D47-8323-8747CEF280F9}" type="presParOf" srcId="{E4E8C02E-6C12-4D81-B3BE-BFA6E2705E19}" destId="{552C9338-D783-407D-A935-39F4FBB382FB}" srcOrd="2" destOrd="0" presId="urn:microsoft.com/office/officeart/2018/2/layout/IconVerticalSolidList"/>
    <dgm:cxn modelId="{4356883D-2541-3D4F-9784-60EAAA993FC0}" type="presParOf" srcId="{E4E8C02E-6C12-4D81-B3BE-BFA6E2705E19}" destId="{4B70F4B4-529F-4974-B249-D19BE0E7C64B}" srcOrd="3" destOrd="0" presId="urn:microsoft.com/office/officeart/2018/2/layout/IconVerticalSolidList"/>
    <dgm:cxn modelId="{80C2D56A-21A0-6C4A-9AE2-708BD6BF1966}" type="presParOf" srcId="{9DF40A15-5D93-4BC5-BA51-844780F9DFC5}" destId="{2085CACC-0678-4E8B-B4B3-25DC3C7339BB}" srcOrd="11" destOrd="0" presId="urn:microsoft.com/office/officeart/2018/2/layout/IconVerticalSolidList"/>
    <dgm:cxn modelId="{7F64ADD3-9C09-7C4E-BFAD-32D02D4E9E35}" type="presParOf" srcId="{9DF40A15-5D93-4BC5-BA51-844780F9DFC5}" destId="{DDB6906B-DCFF-42EF-B89A-A2DEF0BC06D2}" srcOrd="12" destOrd="0" presId="urn:microsoft.com/office/officeart/2018/2/layout/IconVerticalSolidList"/>
    <dgm:cxn modelId="{F1950C05-87B0-3F45-9043-01AF53E0B317}" type="presParOf" srcId="{DDB6906B-DCFF-42EF-B89A-A2DEF0BC06D2}" destId="{A07ED524-4CC6-4E74-B5D5-0407139EF4E5}" srcOrd="0" destOrd="0" presId="urn:microsoft.com/office/officeart/2018/2/layout/IconVerticalSolidList"/>
    <dgm:cxn modelId="{A038B5B3-D21C-9B44-A761-F0DE47788C75}" type="presParOf" srcId="{DDB6906B-DCFF-42EF-B89A-A2DEF0BC06D2}" destId="{D67330C2-E7C3-4E05-BA40-5E7C7CF19459}" srcOrd="1" destOrd="0" presId="urn:microsoft.com/office/officeart/2018/2/layout/IconVerticalSolidList"/>
    <dgm:cxn modelId="{1455D313-0666-A84B-BC64-00435CCCBCB7}" type="presParOf" srcId="{DDB6906B-DCFF-42EF-B89A-A2DEF0BC06D2}" destId="{48187065-F6D6-4E18-889A-4A703CA8C6EA}" srcOrd="2" destOrd="0" presId="urn:microsoft.com/office/officeart/2018/2/layout/IconVerticalSolidList"/>
    <dgm:cxn modelId="{6A55F7C8-6A16-4D4A-8F9C-C35443074740}" type="presParOf" srcId="{DDB6906B-DCFF-42EF-B89A-A2DEF0BC06D2}" destId="{7334EEA1-6FEB-4CE6-953E-EE8843F0F2F4}" srcOrd="3" destOrd="0" presId="urn:microsoft.com/office/officeart/2018/2/layout/IconVerticalSolidList"/>
    <dgm:cxn modelId="{025754CD-7A34-7048-B251-82D98DC01F98}" type="presParOf" srcId="{9DF40A15-5D93-4BC5-BA51-844780F9DFC5}" destId="{7FFE4A48-5E52-4438-AB35-D072B0A784CB}" srcOrd="13" destOrd="0" presId="urn:microsoft.com/office/officeart/2018/2/layout/IconVerticalSolidList"/>
    <dgm:cxn modelId="{6992B165-B338-6343-A052-C649C8CB56C2}" type="presParOf" srcId="{9DF40A15-5D93-4BC5-BA51-844780F9DFC5}" destId="{5BA8E173-3DDC-45D6-9566-EA483A4E9C4A}" srcOrd="14" destOrd="0" presId="urn:microsoft.com/office/officeart/2018/2/layout/IconVerticalSolidList"/>
    <dgm:cxn modelId="{1E4CBB37-4960-644E-81C3-1610858B4DA7}" type="presParOf" srcId="{5BA8E173-3DDC-45D6-9566-EA483A4E9C4A}" destId="{A39EF5BC-34F3-42ED-B381-19351330F13B}" srcOrd="0" destOrd="0" presId="urn:microsoft.com/office/officeart/2018/2/layout/IconVerticalSolidList"/>
    <dgm:cxn modelId="{17129106-91B4-3547-8C74-385714167C72}" type="presParOf" srcId="{5BA8E173-3DDC-45D6-9566-EA483A4E9C4A}" destId="{F0A972BE-F5C7-4616-A491-65FE1CC88666}" srcOrd="1" destOrd="0" presId="urn:microsoft.com/office/officeart/2018/2/layout/IconVerticalSolidList"/>
    <dgm:cxn modelId="{D2689CE6-611D-504B-9C4E-6953644F1CF0}" type="presParOf" srcId="{5BA8E173-3DDC-45D6-9566-EA483A4E9C4A}" destId="{DDD51D19-7EBB-4947-A899-3449C7FD2D4A}" srcOrd="2" destOrd="0" presId="urn:microsoft.com/office/officeart/2018/2/layout/IconVerticalSolidList"/>
    <dgm:cxn modelId="{1C031BD8-F081-0A43-8610-B89C436AD72F}" type="presParOf" srcId="{5BA8E173-3DDC-45D6-9566-EA483A4E9C4A}" destId="{86B3F7F8-6C5C-4B2E-870A-3B90A65800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A29A5-20CA-2345-AC4C-6EFDDD0603A4}">
      <dsp:nvSpPr>
        <dsp:cNvPr id="0" name=""/>
        <dsp:cNvSpPr/>
      </dsp:nvSpPr>
      <dsp:spPr>
        <a:xfrm>
          <a:off x="0" y="1150925"/>
          <a:ext cx="488520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pwd</a:t>
          </a:r>
          <a:r>
            <a:rPr lang="en-US" sz="1500" kern="1200" dirty="0"/>
            <a:t> - report your current directory</a:t>
          </a:r>
        </a:p>
      </dsp:txBody>
      <dsp:txXfrm>
        <a:off x="17563" y="1168488"/>
        <a:ext cx="4850077" cy="324648"/>
      </dsp:txXfrm>
    </dsp:sp>
    <dsp:sp modelId="{29C09EAF-9FB0-B944-A0B9-4CF1E5589B0B}">
      <dsp:nvSpPr>
        <dsp:cNvPr id="0" name=""/>
        <dsp:cNvSpPr/>
      </dsp:nvSpPr>
      <dsp:spPr>
        <a:xfrm>
          <a:off x="0" y="1553900"/>
          <a:ext cx="488520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cd </a:t>
          </a:r>
          <a:r>
            <a:rPr lang="en-US" sz="1500" b="1" i="1" kern="1200"/>
            <a:t>&lt;to where&gt; </a:t>
          </a:r>
          <a:r>
            <a:rPr lang="en-US" sz="1500" kern="1200"/>
            <a:t>- change your current directory</a:t>
          </a:r>
        </a:p>
      </dsp:txBody>
      <dsp:txXfrm>
        <a:off x="17563" y="1571463"/>
        <a:ext cx="4850077" cy="324648"/>
      </dsp:txXfrm>
    </dsp:sp>
    <dsp:sp modelId="{0040534D-A00B-DE46-9DDD-3FFCDE360190}">
      <dsp:nvSpPr>
        <dsp:cNvPr id="0" name=""/>
        <dsp:cNvSpPr/>
      </dsp:nvSpPr>
      <dsp:spPr>
        <a:xfrm>
          <a:off x="0" y="1956875"/>
          <a:ext cx="488520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ls </a:t>
          </a:r>
          <a:r>
            <a:rPr lang="en-US" sz="1500" b="1" i="1" kern="1200"/>
            <a:t>&lt;directory&gt; </a:t>
          </a:r>
          <a:r>
            <a:rPr lang="en-US" sz="1500" kern="1200"/>
            <a:t>-list contents of directory</a:t>
          </a:r>
        </a:p>
      </dsp:txBody>
      <dsp:txXfrm>
        <a:off x="17563" y="1974438"/>
        <a:ext cx="4850077" cy="324648"/>
      </dsp:txXfrm>
    </dsp:sp>
    <dsp:sp modelId="{DF5058DB-5893-C243-A492-F4F1D3D48ABB}">
      <dsp:nvSpPr>
        <dsp:cNvPr id="0" name=""/>
        <dsp:cNvSpPr/>
      </dsp:nvSpPr>
      <dsp:spPr>
        <a:xfrm>
          <a:off x="0" y="2359850"/>
          <a:ext cx="488520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cp</a:t>
          </a:r>
          <a:r>
            <a:rPr lang="en-US" sz="1500" kern="1200"/>
            <a:t> </a:t>
          </a:r>
          <a:r>
            <a:rPr lang="en-US" sz="1500" i="1" kern="1200"/>
            <a:t>&lt;old file&gt; &lt;new file&gt;  </a:t>
          </a:r>
          <a:r>
            <a:rPr lang="en-US" sz="1500" kern="1200"/>
            <a:t>- copy file</a:t>
          </a:r>
        </a:p>
      </dsp:txBody>
      <dsp:txXfrm>
        <a:off x="17563" y="2377413"/>
        <a:ext cx="4850077" cy="324648"/>
      </dsp:txXfrm>
    </dsp:sp>
    <dsp:sp modelId="{A6499F6D-98DA-E84C-97B1-52BCDBFA93EC}">
      <dsp:nvSpPr>
        <dsp:cNvPr id="0" name=""/>
        <dsp:cNvSpPr/>
      </dsp:nvSpPr>
      <dsp:spPr>
        <a:xfrm>
          <a:off x="0" y="2762825"/>
          <a:ext cx="488520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cp</a:t>
          </a:r>
          <a:r>
            <a:rPr lang="en-US" sz="1500" kern="1200"/>
            <a:t> –r </a:t>
          </a:r>
          <a:r>
            <a:rPr lang="en-US" sz="1500" i="1" kern="1200"/>
            <a:t>&lt;old dir&gt; &lt;new dir&gt;  </a:t>
          </a:r>
          <a:r>
            <a:rPr lang="en-US" sz="1500" kern="1200"/>
            <a:t>- copy a directory and its contents</a:t>
          </a:r>
        </a:p>
      </dsp:txBody>
      <dsp:txXfrm>
        <a:off x="17563" y="2780388"/>
        <a:ext cx="4850077" cy="324648"/>
      </dsp:txXfrm>
    </dsp:sp>
    <dsp:sp modelId="{E6D7879C-B6C6-5E44-9CA4-5701E8FF1BF5}">
      <dsp:nvSpPr>
        <dsp:cNvPr id="0" name=""/>
        <dsp:cNvSpPr/>
      </dsp:nvSpPr>
      <dsp:spPr>
        <a:xfrm>
          <a:off x="0" y="3165800"/>
          <a:ext cx="488520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mv</a:t>
          </a:r>
          <a:r>
            <a:rPr lang="en-US" sz="1500" kern="1200"/>
            <a:t> </a:t>
          </a:r>
          <a:r>
            <a:rPr lang="en-US" sz="1500" i="1" kern="1200"/>
            <a:t>&lt;old file/dir&gt; &lt;new file/dir&gt; - </a:t>
          </a:r>
          <a:r>
            <a:rPr lang="en-US" sz="1500" kern="1200"/>
            <a:t>move (or rename)</a:t>
          </a:r>
        </a:p>
      </dsp:txBody>
      <dsp:txXfrm>
        <a:off x="17563" y="3183363"/>
        <a:ext cx="4850077" cy="324648"/>
      </dsp:txXfrm>
    </dsp:sp>
    <dsp:sp modelId="{B9F48DA5-AA9E-164B-8F61-9245908D61F3}">
      <dsp:nvSpPr>
        <dsp:cNvPr id="0" name=""/>
        <dsp:cNvSpPr/>
      </dsp:nvSpPr>
      <dsp:spPr>
        <a:xfrm>
          <a:off x="0" y="3568775"/>
          <a:ext cx="488520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rm </a:t>
          </a:r>
          <a:r>
            <a:rPr lang="en-US" sz="1500" b="1" i="1" kern="1200"/>
            <a:t>&lt;file&gt;  </a:t>
          </a:r>
          <a:r>
            <a:rPr lang="en-US" sz="1500" kern="1200"/>
            <a:t>-delete a file</a:t>
          </a:r>
        </a:p>
      </dsp:txBody>
      <dsp:txXfrm>
        <a:off x="17563" y="3586338"/>
        <a:ext cx="4850077" cy="324648"/>
      </dsp:txXfrm>
    </dsp:sp>
    <dsp:sp modelId="{A3166F3E-270B-824E-A8D0-CFAF71310F72}">
      <dsp:nvSpPr>
        <dsp:cNvPr id="0" name=""/>
        <dsp:cNvSpPr/>
      </dsp:nvSpPr>
      <dsp:spPr>
        <a:xfrm>
          <a:off x="0" y="3971750"/>
          <a:ext cx="488520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rm –r &lt;dir&gt; </a:t>
          </a:r>
          <a:r>
            <a:rPr lang="en-US" sz="1500" kern="1200"/>
            <a:t>- remove a directory and its contents</a:t>
          </a:r>
        </a:p>
      </dsp:txBody>
      <dsp:txXfrm>
        <a:off x="17563" y="3989313"/>
        <a:ext cx="4850077" cy="324648"/>
      </dsp:txXfrm>
    </dsp:sp>
    <dsp:sp modelId="{B808BB3C-8FBF-3F4E-908F-83D8E3EA5B55}">
      <dsp:nvSpPr>
        <dsp:cNvPr id="0" name=""/>
        <dsp:cNvSpPr/>
      </dsp:nvSpPr>
      <dsp:spPr>
        <a:xfrm>
          <a:off x="0" y="4374725"/>
          <a:ext cx="488520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mkdir</a:t>
          </a:r>
          <a:r>
            <a:rPr lang="en-US" sz="1500" b="1" kern="1200" dirty="0"/>
            <a:t> </a:t>
          </a:r>
          <a:r>
            <a:rPr lang="en-US" sz="1500" b="1" i="1" kern="1200" dirty="0"/>
            <a:t>&lt;new directory name</a:t>
          </a:r>
          <a:r>
            <a:rPr lang="en-US" sz="1500" i="1" kern="1200" dirty="0"/>
            <a:t>&gt; </a:t>
          </a:r>
          <a:r>
            <a:rPr lang="en-US" sz="1500" kern="1200" dirty="0"/>
            <a:t>-make a directory</a:t>
          </a:r>
        </a:p>
      </dsp:txBody>
      <dsp:txXfrm>
        <a:off x="17563" y="4392288"/>
        <a:ext cx="4850077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64E32-C91B-3A4A-ABB1-1788998D5939}">
      <dsp:nvSpPr>
        <dsp:cNvPr id="0" name=""/>
        <dsp:cNvSpPr/>
      </dsp:nvSpPr>
      <dsp:spPr>
        <a:xfrm>
          <a:off x="0" y="270084"/>
          <a:ext cx="4885203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Each file in Unix has an associated permission level</a:t>
          </a:r>
        </a:p>
      </dsp:txBody>
      <dsp:txXfrm>
        <a:off x="62808" y="332892"/>
        <a:ext cx="4759587" cy="1161018"/>
      </dsp:txXfrm>
    </dsp:sp>
    <dsp:sp modelId="{3B151BC6-C5C3-BD43-87DC-BA875E66ABE2}">
      <dsp:nvSpPr>
        <dsp:cNvPr id="0" name=""/>
        <dsp:cNvSpPr/>
      </dsp:nvSpPr>
      <dsp:spPr>
        <a:xfrm>
          <a:off x="0" y="1622958"/>
          <a:ext cx="4885203" cy="1286634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allows the user to prevent others from reading/writing/executing their files or directories</a:t>
          </a:r>
        </a:p>
      </dsp:txBody>
      <dsp:txXfrm>
        <a:off x="62808" y="1685766"/>
        <a:ext cx="4759587" cy="1161018"/>
      </dsp:txXfrm>
    </dsp:sp>
    <dsp:sp modelId="{1A538645-08A7-724A-AD24-A2B84644AB21}">
      <dsp:nvSpPr>
        <dsp:cNvPr id="0" name=""/>
        <dsp:cNvSpPr/>
      </dsp:nvSpPr>
      <dsp:spPr>
        <a:xfrm>
          <a:off x="0" y="2975833"/>
          <a:ext cx="4885203" cy="1286634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</a:t>
          </a:r>
          <a:r>
            <a:rPr lang="ja-JP" sz="2300" kern="1200"/>
            <a:t>“</a:t>
          </a:r>
          <a:r>
            <a:rPr lang="en-US" sz="2300" kern="1200"/>
            <a:t>ls -l </a:t>
          </a:r>
          <a:r>
            <a:rPr lang="en-US" sz="2300" i="1" kern="1200"/>
            <a:t>filename</a:t>
          </a:r>
          <a:r>
            <a:rPr lang="ja-JP" sz="2300" kern="1200"/>
            <a:t>”</a:t>
          </a:r>
          <a:r>
            <a:rPr lang="en-US" sz="2300" kern="1200"/>
            <a:t> to find the permission level of that file</a:t>
          </a:r>
        </a:p>
      </dsp:txBody>
      <dsp:txXfrm>
        <a:off x="62808" y="3038641"/>
        <a:ext cx="4759587" cy="1161018"/>
      </dsp:txXfrm>
    </dsp:sp>
    <dsp:sp modelId="{CAA9AEEC-999F-934E-A7A0-A0144D583DEF}">
      <dsp:nvSpPr>
        <dsp:cNvPr id="0" name=""/>
        <dsp:cNvSpPr/>
      </dsp:nvSpPr>
      <dsp:spPr>
        <a:xfrm>
          <a:off x="0" y="4328707"/>
          <a:ext cx="4885203" cy="1286634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 are 3 kinds of people in the world: you (user), your friends (group) and the world (others).</a:t>
          </a:r>
        </a:p>
      </dsp:txBody>
      <dsp:txXfrm>
        <a:off x="62808" y="4391515"/>
        <a:ext cx="4759587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926B1-28AA-4279-BF03-C500F7C94DC9}">
      <dsp:nvSpPr>
        <dsp:cNvPr id="0" name=""/>
        <dsp:cNvSpPr/>
      </dsp:nvSpPr>
      <dsp:spPr>
        <a:xfrm>
          <a:off x="0" y="3591"/>
          <a:ext cx="4885203" cy="16794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CF04F-84A1-4CEF-8DEB-2F42607185BA}">
      <dsp:nvSpPr>
        <dsp:cNvPr id="0" name=""/>
        <dsp:cNvSpPr/>
      </dsp:nvSpPr>
      <dsp:spPr>
        <a:xfrm>
          <a:off x="508048" y="381478"/>
          <a:ext cx="923723" cy="92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71B5F-D394-462F-A11C-458433FA4A65}">
      <dsp:nvSpPr>
        <dsp:cNvPr id="0" name=""/>
        <dsp:cNvSpPr/>
      </dsp:nvSpPr>
      <dsp:spPr>
        <a:xfrm>
          <a:off x="1939820" y="3591"/>
          <a:ext cx="2943486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b="1" kern="1200"/>
            <a:t>“</a:t>
          </a:r>
          <a:r>
            <a:rPr lang="en-US" sz="2500" b="1" kern="1200"/>
            <a:t>r</a:t>
          </a:r>
          <a:r>
            <a:rPr lang="ja-JP" sz="2500" b="1" kern="1200"/>
            <a:t>”</a:t>
          </a:r>
          <a:r>
            <a:rPr lang="en-US" sz="2500" kern="1200"/>
            <a:t> means </a:t>
          </a:r>
          <a:r>
            <a:rPr lang="ja-JP" sz="2500" kern="1200"/>
            <a:t>“</a:t>
          </a:r>
          <a:r>
            <a:rPr lang="en-US" sz="2500" kern="1200"/>
            <a:t>read only</a:t>
          </a:r>
          <a:r>
            <a:rPr lang="ja-JP" sz="2500" kern="1200"/>
            <a:t>”</a:t>
          </a:r>
          <a:r>
            <a:rPr lang="en-US" sz="2500" kern="1200"/>
            <a:t> permission</a:t>
          </a:r>
        </a:p>
      </dsp:txBody>
      <dsp:txXfrm>
        <a:off x="1939820" y="3591"/>
        <a:ext cx="2943486" cy="1679498"/>
      </dsp:txXfrm>
    </dsp:sp>
    <dsp:sp modelId="{0BD6F353-D831-4907-928D-7B9FFE346854}">
      <dsp:nvSpPr>
        <dsp:cNvPr id="0" name=""/>
        <dsp:cNvSpPr/>
      </dsp:nvSpPr>
      <dsp:spPr>
        <a:xfrm>
          <a:off x="0" y="2102963"/>
          <a:ext cx="4885203" cy="16794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04AE9-153B-405B-B8CC-05974D0FF61D}">
      <dsp:nvSpPr>
        <dsp:cNvPr id="0" name=""/>
        <dsp:cNvSpPr/>
      </dsp:nvSpPr>
      <dsp:spPr>
        <a:xfrm>
          <a:off x="508048" y="2480851"/>
          <a:ext cx="923723" cy="923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57016-EA3D-43CC-BE68-FF64E9779A0B}">
      <dsp:nvSpPr>
        <dsp:cNvPr id="0" name=""/>
        <dsp:cNvSpPr/>
      </dsp:nvSpPr>
      <dsp:spPr>
        <a:xfrm>
          <a:off x="1939820" y="2102963"/>
          <a:ext cx="2943486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b="1" kern="1200"/>
            <a:t>“</a:t>
          </a:r>
          <a:r>
            <a:rPr lang="en-US" sz="2500" b="1" kern="1200"/>
            <a:t>w</a:t>
          </a:r>
          <a:r>
            <a:rPr lang="ja-JP" sz="2500" b="1" kern="1200"/>
            <a:t>”</a:t>
          </a:r>
          <a:r>
            <a:rPr lang="en-US" sz="2500" kern="1200"/>
            <a:t> means </a:t>
          </a:r>
          <a:r>
            <a:rPr lang="ja-JP" sz="2500" kern="1200"/>
            <a:t>“</a:t>
          </a:r>
          <a:r>
            <a:rPr lang="en-US" sz="2500" kern="1200"/>
            <a:t>write</a:t>
          </a:r>
          <a:r>
            <a:rPr lang="ja-JP" sz="2500" kern="1200"/>
            <a:t>”</a:t>
          </a:r>
          <a:r>
            <a:rPr lang="en-US" sz="2500" kern="1200"/>
            <a:t> permission</a:t>
          </a:r>
        </a:p>
      </dsp:txBody>
      <dsp:txXfrm>
        <a:off x="1939820" y="2102963"/>
        <a:ext cx="2943486" cy="1679498"/>
      </dsp:txXfrm>
    </dsp:sp>
    <dsp:sp modelId="{77305B83-B917-4B7C-9F70-9773877D6C4A}">
      <dsp:nvSpPr>
        <dsp:cNvPr id="0" name=""/>
        <dsp:cNvSpPr/>
      </dsp:nvSpPr>
      <dsp:spPr>
        <a:xfrm>
          <a:off x="0" y="4202336"/>
          <a:ext cx="4885203" cy="16794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22D4-0456-4BB9-AA9D-B2C594E8332A}">
      <dsp:nvSpPr>
        <dsp:cNvPr id="0" name=""/>
        <dsp:cNvSpPr/>
      </dsp:nvSpPr>
      <dsp:spPr>
        <a:xfrm>
          <a:off x="508048" y="4580223"/>
          <a:ext cx="923723" cy="9237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CFCDB-BA92-4EA3-BEE1-A37F37B4D907}">
      <dsp:nvSpPr>
        <dsp:cNvPr id="0" name=""/>
        <dsp:cNvSpPr/>
      </dsp:nvSpPr>
      <dsp:spPr>
        <a:xfrm>
          <a:off x="1939820" y="4202336"/>
          <a:ext cx="219834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b="1" kern="1200"/>
            <a:t>“</a:t>
          </a:r>
          <a:r>
            <a:rPr lang="en-US" sz="2500" b="1" kern="1200"/>
            <a:t>x</a:t>
          </a:r>
          <a:r>
            <a:rPr lang="ja-JP" sz="2500" b="1" kern="1200"/>
            <a:t>”</a:t>
          </a:r>
          <a:r>
            <a:rPr lang="en-US" sz="2500" kern="1200"/>
            <a:t> means </a:t>
          </a:r>
          <a:r>
            <a:rPr lang="ja-JP" sz="2500" kern="1200"/>
            <a:t>“</a:t>
          </a:r>
          <a:r>
            <a:rPr lang="en-US" sz="2500" kern="1200"/>
            <a:t>execute</a:t>
          </a:r>
          <a:r>
            <a:rPr lang="ja-JP" sz="2500" kern="1200"/>
            <a:t>”</a:t>
          </a:r>
          <a:r>
            <a:rPr lang="en-US" sz="2500" kern="1200"/>
            <a:t> permission</a:t>
          </a:r>
        </a:p>
      </dsp:txBody>
      <dsp:txXfrm>
        <a:off x="1939820" y="4202336"/>
        <a:ext cx="2198341" cy="1679498"/>
      </dsp:txXfrm>
    </dsp:sp>
    <dsp:sp modelId="{DE06EAFA-20D3-4553-891E-76514F8C0BC6}">
      <dsp:nvSpPr>
        <dsp:cNvPr id="0" name=""/>
        <dsp:cNvSpPr/>
      </dsp:nvSpPr>
      <dsp:spPr>
        <a:xfrm>
          <a:off x="3855863" y="4805843"/>
          <a:ext cx="745145" cy="125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24" tIns="48624" rIns="48624" bIns="4862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 case of directory, </a:t>
          </a:r>
          <a:r>
            <a:rPr lang="ja-JP" sz="1200" kern="1200"/>
            <a:t>“</a:t>
          </a:r>
          <a:r>
            <a:rPr lang="en-US" sz="1200" b="1" kern="1200" dirty="0"/>
            <a:t>x</a:t>
          </a:r>
          <a:r>
            <a:rPr lang="ja-JP" sz="1200" b="1" kern="1200"/>
            <a:t>”</a:t>
          </a:r>
          <a:r>
            <a:rPr lang="en-US" sz="1200" kern="1200" dirty="0"/>
            <a:t> grants permission to list directory contents</a:t>
          </a:r>
        </a:p>
      </dsp:txBody>
      <dsp:txXfrm>
        <a:off x="3855863" y="4805843"/>
        <a:ext cx="745145" cy="125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5B858-DCC0-5A48-A301-FB30E6F77261}">
      <dsp:nvSpPr>
        <dsp:cNvPr id="0" name=""/>
        <dsp:cNvSpPr/>
      </dsp:nvSpPr>
      <dsp:spPr>
        <a:xfrm>
          <a:off x="0" y="538092"/>
          <a:ext cx="4885203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499872" rIns="37914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[a-zA-Z]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[[:alpha:]]      </a:t>
          </a:r>
          <a:endParaRPr lang="en-US" sz="2400" kern="1200"/>
        </a:p>
      </dsp:txBody>
      <dsp:txXfrm>
        <a:off x="0" y="538092"/>
        <a:ext cx="4885203" cy="1398600"/>
      </dsp:txXfrm>
    </dsp:sp>
    <dsp:sp modelId="{FA1C2FF3-1C6A-2240-A90B-CDCB92F0B3EF}">
      <dsp:nvSpPr>
        <dsp:cNvPr id="0" name=""/>
        <dsp:cNvSpPr/>
      </dsp:nvSpPr>
      <dsp:spPr>
        <a:xfrm>
          <a:off x="244260" y="183852"/>
          <a:ext cx="3419642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Alphabetic characters </a:t>
          </a:r>
        </a:p>
      </dsp:txBody>
      <dsp:txXfrm>
        <a:off x="278845" y="218437"/>
        <a:ext cx="3350472" cy="639310"/>
      </dsp:txXfrm>
    </dsp:sp>
    <dsp:sp modelId="{B6349382-39B5-C644-98E2-D644693895F4}">
      <dsp:nvSpPr>
        <dsp:cNvPr id="0" name=""/>
        <dsp:cNvSpPr/>
      </dsp:nvSpPr>
      <dsp:spPr>
        <a:xfrm>
          <a:off x="0" y="2420532"/>
          <a:ext cx="4885203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499872" rIns="37914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[0-9]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[[:digit:]]</a:t>
          </a:r>
        </a:p>
      </dsp:txBody>
      <dsp:txXfrm>
        <a:off x="0" y="2420532"/>
        <a:ext cx="4885203" cy="1398600"/>
      </dsp:txXfrm>
    </dsp:sp>
    <dsp:sp modelId="{B4BCD4AC-8B49-FA42-B54B-CB8D69289200}">
      <dsp:nvSpPr>
        <dsp:cNvPr id="0" name=""/>
        <dsp:cNvSpPr/>
      </dsp:nvSpPr>
      <dsp:spPr>
        <a:xfrm>
          <a:off x="244260" y="2066292"/>
          <a:ext cx="3419642" cy="70848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Digits</a:t>
          </a:r>
        </a:p>
      </dsp:txBody>
      <dsp:txXfrm>
        <a:off x="278845" y="2100877"/>
        <a:ext cx="3350472" cy="639310"/>
      </dsp:txXfrm>
    </dsp:sp>
    <dsp:sp modelId="{5EDA6363-FDD5-9247-A721-F1667847D157}">
      <dsp:nvSpPr>
        <dsp:cNvPr id="0" name=""/>
        <dsp:cNvSpPr/>
      </dsp:nvSpPr>
      <dsp:spPr>
        <a:xfrm>
          <a:off x="0" y="4302973"/>
          <a:ext cx="4885203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499872" rIns="37914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[a-zA-Z0-9]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[[:alnum:]]  </a:t>
          </a:r>
          <a:endParaRPr lang="en-US" sz="2400" kern="1200"/>
        </a:p>
      </dsp:txBody>
      <dsp:txXfrm>
        <a:off x="0" y="4302973"/>
        <a:ext cx="4885203" cy="1398600"/>
      </dsp:txXfrm>
    </dsp:sp>
    <dsp:sp modelId="{F9D92FB2-61C8-5E41-A42B-78E6390B103D}">
      <dsp:nvSpPr>
        <dsp:cNvPr id="0" name=""/>
        <dsp:cNvSpPr/>
      </dsp:nvSpPr>
      <dsp:spPr>
        <a:xfrm>
          <a:off x="244260" y="3948733"/>
          <a:ext cx="3419642" cy="70848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Alphanumeric characters</a:t>
          </a:r>
        </a:p>
      </dsp:txBody>
      <dsp:txXfrm>
        <a:off x="278845" y="3983318"/>
        <a:ext cx="3350472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7DAC9-A08B-4F4F-AA20-1594690C00C1}">
      <dsp:nvSpPr>
        <dsp:cNvPr id="0" name=""/>
        <dsp:cNvSpPr/>
      </dsp:nvSpPr>
      <dsp:spPr>
        <a:xfrm>
          <a:off x="0" y="718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9FD69-E9B3-4689-8008-CDA702D7C599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C2176-39F4-4F38-B2C1-6E66989EEDB3}">
      <dsp:nvSpPr>
        <dsp:cNvPr id="0" name=""/>
        <dsp:cNvSpPr/>
      </dsp:nvSpPr>
      <dsp:spPr>
        <a:xfrm>
          <a:off x="697026" y="71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file permissions</a:t>
          </a:r>
        </a:p>
      </dsp:txBody>
      <dsp:txXfrm>
        <a:off x="697026" y="718"/>
        <a:ext cx="4188176" cy="603486"/>
      </dsp:txXfrm>
    </dsp:sp>
    <dsp:sp modelId="{6604538A-7838-4DCA-9AEE-C54BCE23F702}">
      <dsp:nvSpPr>
        <dsp:cNvPr id="0" name=""/>
        <dsp:cNvSpPr/>
      </dsp:nvSpPr>
      <dsp:spPr>
        <a:xfrm>
          <a:off x="0" y="755076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612C4-672D-4050-B8D6-C4B9D238CDE5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849D8-C88B-49A5-B001-E4B5A8D63D21}">
      <dsp:nvSpPr>
        <dsp:cNvPr id="0" name=""/>
        <dsp:cNvSpPr/>
      </dsp:nvSpPr>
      <dsp:spPr>
        <a:xfrm>
          <a:off x="697026" y="75507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cat</a:t>
          </a:r>
        </a:p>
      </dsp:txBody>
      <dsp:txXfrm>
        <a:off x="697026" y="755076"/>
        <a:ext cx="4188176" cy="603486"/>
      </dsp:txXfrm>
    </dsp:sp>
    <dsp:sp modelId="{29FC09EC-A863-4B2C-A26A-A09100BD0D05}">
      <dsp:nvSpPr>
        <dsp:cNvPr id="0" name=""/>
        <dsp:cNvSpPr/>
      </dsp:nvSpPr>
      <dsp:spPr>
        <a:xfrm>
          <a:off x="0" y="1509433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3138E-44C0-4FFE-A78D-91B19A2567B1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81257-FDB3-4E3E-8BE5-81558220D418}">
      <dsp:nvSpPr>
        <dsp:cNvPr id="0" name=""/>
        <dsp:cNvSpPr/>
      </dsp:nvSpPr>
      <dsp:spPr>
        <a:xfrm>
          <a:off x="697026" y="150943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wc</a:t>
          </a:r>
        </a:p>
      </dsp:txBody>
      <dsp:txXfrm>
        <a:off x="697026" y="1509433"/>
        <a:ext cx="4188176" cy="603486"/>
      </dsp:txXfrm>
    </dsp:sp>
    <dsp:sp modelId="{D1A2107E-C6C3-4C7E-A329-9508CFA88AA8}">
      <dsp:nvSpPr>
        <dsp:cNvPr id="0" name=""/>
        <dsp:cNvSpPr/>
      </dsp:nvSpPr>
      <dsp:spPr>
        <a:xfrm>
          <a:off x="0" y="2263791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27C63-4FDD-4296-B042-B4511E3ED258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E1AE9-71F2-45A7-B667-58633B9F3414}">
      <dsp:nvSpPr>
        <dsp:cNvPr id="0" name=""/>
        <dsp:cNvSpPr/>
      </dsp:nvSpPr>
      <dsp:spPr>
        <a:xfrm>
          <a:off x="697026" y="226379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&gt;, &gt;&gt;, &lt;</a:t>
          </a:r>
        </a:p>
      </dsp:txBody>
      <dsp:txXfrm>
        <a:off x="697026" y="2263791"/>
        <a:ext cx="4188176" cy="603486"/>
      </dsp:txXfrm>
    </dsp:sp>
    <dsp:sp modelId="{745F6CA4-A87B-4472-8088-30A54E823D85}">
      <dsp:nvSpPr>
        <dsp:cNvPr id="0" name=""/>
        <dsp:cNvSpPr/>
      </dsp:nvSpPr>
      <dsp:spPr>
        <a:xfrm>
          <a:off x="0" y="3018148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4D816-B39C-428A-8CFE-84EF54A1F708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B02D-3556-4C1E-A275-51E586B73ACE}">
      <dsp:nvSpPr>
        <dsp:cNvPr id="0" name=""/>
        <dsp:cNvSpPr/>
      </dsp:nvSpPr>
      <dsp:spPr>
        <a:xfrm>
          <a:off x="697026" y="301814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pipeline </a:t>
          </a:r>
        </a:p>
      </dsp:txBody>
      <dsp:txXfrm>
        <a:off x="697026" y="3018148"/>
        <a:ext cx="4188176" cy="603486"/>
      </dsp:txXfrm>
    </dsp:sp>
    <dsp:sp modelId="{71CB78CE-8D4E-46F1-AF94-D9109D08F9F9}">
      <dsp:nvSpPr>
        <dsp:cNvPr id="0" name=""/>
        <dsp:cNvSpPr/>
      </dsp:nvSpPr>
      <dsp:spPr>
        <a:xfrm>
          <a:off x="0" y="3772506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12352-C9A2-4ACF-AF8F-50BDDCAB688A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0F4B4-529F-4974-B249-D19BE0E7C64B}">
      <dsp:nvSpPr>
        <dsp:cNvPr id="0" name=""/>
        <dsp:cNvSpPr/>
      </dsp:nvSpPr>
      <dsp:spPr>
        <a:xfrm>
          <a:off x="697026" y="377250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ln</a:t>
          </a:r>
          <a:r>
            <a:rPr lang="en-US" sz="1600" kern="1200" dirty="0"/>
            <a:t> –s</a:t>
          </a:r>
        </a:p>
      </dsp:txBody>
      <dsp:txXfrm>
        <a:off x="697026" y="3772506"/>
        <a:ext cx="4188176" cy="603486"/>
      </dsp:txXfrm>
    </dsp:sp>
    <dsp:sp modelId="{A07ED524-4CC6-4E74-B5D5-0407139EF4E5}">
      <dsp:nvSpPr>
        <dsp:cNvPr id="0" name=""/>
        <dsp:cNvSpPr/>
      </dsp:nvSpPr>
      <dsp:spPr>
        <a:xfrm>
          <a:off x="0" y="4526863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330C2-E7C3-4E05-BA40-5E7C7CF19459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4EEA1-6FEB-4CE6-953E-EE8843F0F2F4}">
      <dsp:nvSpPr>
        <dsp:cNvPr id="0" name=""/>
        <dsp:cNvSpPr/>
      </dsp:nvSpPr>
      <dsp:spPr>
        <a:xfrm>
          <a:off x="697026" y="452686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grep</a:t>
          </a:r>
          <a:endParaRPr lang="en-US" sz="1600" kern="1200" dirty="0"/>
        </a:p>
      </dsp:txBody>
      <dsp:txXfrm>
        <a:off x="697026" y="4526863"/>
        <a:ext cx="4188176" cy="603486"/>
      </dsp:txXfrm>
    </dsp:sp>
    <dsp:sp modelId="{A39EF5BC-34F3-42ED-B381-19351330F13B}">
      <dsp:nvSpPr>
        <dsp:cNvPr id="0" name=""/>
        <dsp:cNvSpPr/>
      </dsp:nvSpPr>
      <dsp:spPr>
        <a:xfrm>
          <a:off x="0" y="5281221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972BE-F5C7-4616-A491-65FE1CC88666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3F7F8-6C5C-4B2E-870A-3B90A65800A6}">
      <dsp:nvSpPr>
        <dsp:cNvPr id="0" name=""/>
        <dsp:cNvSpPr/>
      </dsp:nvSpPr>
      <dsp:spPr>
        <a:xfrm>
          <a:off x="697026" y="528122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regex</a:t>
          </a:r>
          <a:endParaRPr lang="en-US" sz="1600" kern="1200" dirty="0"/>
        </a:p>
      </dsp:txBody>
      <dsp:txXfrm>
        <a:off x="697026" y="5281221"/>
        <a:ext cx="4188176" cy="603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B56F5-EAC0-D842-B34C-F9683C841DE8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DEFEE-81DE-EF4A-A1C8-47445AC2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8802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77FFA7-527A-BB4A-A384-C8C21BE60CD8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69A463-50D6-8B45-A831-79BCF723F38E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0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A619C7-4F1A-E046-93EB-F958273E6E67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2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2E0C43-54D2-4A46-BDE0-C1F1BB9DD9A0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88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Four score and seven years</a:t>
            </a:r>
          </a:p>
          <a:p>
            <a:r>
              <a:rPr lang="en-US" dirty="0"/>
              <a:t>Four score and seven years</a:t>
            </a:r>
          </a:p>
          <a:p>
            <a:r>
              <a:rPr lang="en-US" dirty="0"/>
              <a:t>Four </a:t>
            </a:r>
            <a:r>
              <a:rPr lang="en-US" dirty="0" err="1"/>
              <a:t>xxxxx</a:t>
            </a:r>
            <a:r>
              <a:rPr lang="en-US" dirty="0"/>
              <a:t> and </a:t>
            </a:r>
            <a:r>
              <a:rPr lang="en-US" dirty="0" err="1"/>
              <a:t>xxxxx</a:t>
            </a:r>
            <a:r>
              <a:rPr lang="en-US" dirty="0"/>
              <a:t> </a:t>
            </a:r>
            <a:r>
              <a:rPr lang="en-US" dirty="0" err="1"/>
              <a:t>yearxxxxx</a:t>
            </a:r>
            <a:endParaRPr lang="en-US" dirty="0"/>
          </a:p>
          <a:p>
            <a:r>
              <a:rPr lang="en-US" dirty="0"/>
              <a:t>Four score and seven years &lt;END&gt;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DAA83-9FAE-314B-8B27-545E02CA00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9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 log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2CF5C8-B1AC-BB43-8A48-F21968F04B38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5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9BBFDE4-BA51-C048-8810-9B5AC1FC5E00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94126D8-2CDC-3043-B53F-5775BB7FAB0C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8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888FDF-EDDC-2143-931B-C341C2C1E829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56D06F4-0453-D247-8AA2-66697C60066F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C2B174-09C6-3F4C-BF6C-2B58DEBB3A49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6C8F3-4B2C-8049-9454-E42E86CF19B3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cb.ucla.edu/collaboratory/workshops/introtounix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/>
              <a:t>Day 2</a:t>
            </a:r>
            <a:br>
              <a:rPr lang="en-US" sz="4000" b="1" dirty="0"/>
            </a:br>
            <a:r>
              <a:rPr lang="en-US" sz="4000" b="1" dirty="0"/>
              <a:t>Introduction to UNIX command-line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 err="1"/>
              <a:t>Serghei</a:t>
            </a:r>
            <a:r>
              <a:rPr lang="en-US" sz="2400" dirty="0"/>
              <a:t> </a:t>
            </a:r>
            <a:r>
              <a:rPr lang="en-US" sz="2400" dirty="0" err="1"/>
              <a:t>Mangul</a:t>
            </a:r>
            <a:r>
              <a:rPr lang="en-US" sz="2400" dirty="0"/>
              <a:t>, Ph.D.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/>
              <a:t>University of California, Los Angeles</a:t>
            </a:r>
            <a:endParaRPr sz="24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6918781" y="6289762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206233" y="6271561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066800" y="2590800"/>
            <a:ext cx="5334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97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2400" b="1"/>
              <a:t>“</a:t>
            </a:r>
            <a:r>
              <a:rPr lang="en-US" sz="2400" b="1"/>
              <a:t>The World</a:t>
            </a:r>
            <a:r>
              <a:rPr lang="ja-JP" altLang="en-US" sz="2400" b="1"/>
              <a:t>”</a:t>
            </a:r>
            <a:endParaRPr lang="en-US" sz="2400" b="1"/>
          </a:p>
        </p:txBody>
      </p:sp>
      <p:sp>
        <p:nvSpPr>
          <p:cNvPr id="2" name="Rectangle 1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07018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dirty="0" err="1">
                <a:latin typeface="+mj-lt"/>
              </a:rPr>
              <a:t>chmod</a:t>
            </a:r>
            <a:endParaRPr lang="en-US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5362"/>
            <a:ext cx="84328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If you own the file, you can change it</a:t>
            </a:r>
            <a:r>
              <a:rPr lang="ja-JP" altLang="en-US" sz="2400" dirty="0">
                <a:latin typeface="+mj-lt"/>
              </a:rPr>
              <a:t>’</a:t>
            </a:r>
            <a:r>
              <a:rPr lang="en-US" sz="2400" dirty="0">
                <a:latin typeface="+mj-lt"/>
              </a:rPr>
              <a:t>s permissions with </a:t>
            </a:r>
            <a:r>
              <a:rPr lang="ja-JP" altLang="en-US" sz="2400" dirty="0">
                <a:latin typeface="+mj-lt"/>
              </a:rPr>
              <a:t>“</a:t>
            </a:r>
            <a:r>
              <a:rPr lang="en-US" sz="2400" dirty="0" err="1">
                <a:latin typeface="+mj-lt"/>
              </a:rPr>
              <a:t>chmod</a:t>
            </a:r>
            <a:r>
              <a:rPr lang="ja-JP" altLang="en-US" sz="2400" dirty="0">
                <a:latin typeface="+mj-lt"/>
              </a:rPr>
              <a:t>”</a:t>
            </a:r>
            <a:endParaRPr lang="en-US" sz="24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Syntax: </a:t>
            </a:r>
          </a:p>
          <a:p>
            <a:pPr marL="457200" lvl="1" indent="0" algn="ctr">
              <a:buNone/>
            </a:pPr>
            <a:r>
              <a:rPr lang="en-US" sz="1800" dirty="0" err="1">
                <a:latin typeface="Courier New"/>
                <a:cs typeface="Courier New"/>
              </a:rPr>
              <a:t>chmod</a:t>
            </a:r>
            <a:r>
              <a:rPr lang="en-US" sz="1800" dirty="0">
                <a:latin typeface="Courier New"/>
                <a:cs typeface="Courier New"/>
              </a:rPr>
              <a:t> [</a:t>
            </a:r>
            <a:r>
              <a:rPr lang="en-US" sz="2000" b="1" dirty="0">
                <a:latin typeface="Courier New"/>
                <a:cs typeface="Courier New"/>
              </a:rPr>
              <a:t>u</a:t>
            </a:r>
            <a:r>
              <a:rPr lang="en-US" sz="1800" dirty="0">
                <a:latin typeface="Courier New"/>
                <a:cs typeface="Courier New"/>
              </a:rPr>
              <a:t>ser</a:t>
            </a:r>
            <a:r>
              <a:rPr lang="en-US" sz="1800" b="1" dirty="0">
                <a:latin typeface="Courier New"/>
                <a:cs typeface="Courier New"/>
              </a:rPr>
              <a:t>/</a:t>
            </a:r>
            <a:r>
              <a:rPr lang="en-US" sz="2000" b="1" dirty="0">
                <a:latin typeface="Courier New"/>
                <a:cs typeface="Courier New"/>
              </a:rPr>
              <a:t>g</a:t>
            </a:r>
            <a:r>
              <a:rPr lang="en-US" sz="1800" dirty="0">
                <a:latin typeface="Courier New"/>
                <a:cs typeface="Courier New"/>
              </a:rPr>
              <a:t>roup</a:t>
            </a:r>
            <a:r>
              <a:rPr lang="en-US" sz="1800" b="1" dirty="0">
                <a:latin typeface="Courier New"/>
                <a:cs typeface="Courier New"/>
              </a:rPr>
              <a:t>/</a:t>
            </a:r>
            <a:r>
              <a:rPr lang="en-US" sz="2000" b="1" dirty="0">
                <a:latin typeface="Courier New"/>
                <a:cs typeface="Courier New"/>
              </a:rPr>
              <a:t>o</a:t>
            </a:r>
            <a:r>
              <a:rPr lang="en-US" sz="1800" dirty="0">
                <a:latin typeface="Courier New"/>
                <a:cs typeface="Courier New"/>
              </a:rPr>
              <a:t>thers</a:t>
            </a:r>
            <a:r>
              <a:rPr lang="en-US" sz="1800" b="1" dirty="0">
                <a:latin typeface="Courier New"/>
                <a:cs typeface="Courier New"/>
              </a:rPr>
              <a:t>/</a:t>
            </a:r>
            <a:r>
              <a:rPr lang="en-US" sz="2000" b="1" dirty="0">
                <a:latin typeface="Courier New"/>
                <a:cs typeface="Courier New"/>
              </a:rPr>
              <a:t>a</a:t>
            </a:r>
            <a:r>
              <a:rPr lang="en-US" sz="1800" dirty="0">
                <a:latin typeface="Courier New"/>
                <a:cs typeface="Courier New"/>
              </a:rPr>
              <a:t>ll]</a:t>
            </a:r>
            <a:r>
              <a:rPr lang="en-US" sz="1800" b="1" dirty="0">
                <a:latin typeface="Courier New"/>
                <a:cs typeface="Courier New"/>
              </a:rPr>
              <a:t>+-</a:t>
            </a:r>
            <a:r>
              <a:rPr lang="en-US" sz="1800" dirty="0">
                <a:latin typeface="Courier New"/>
                <a:cs typeface="Courier New"/>
              </a:rPr>
              <a:t>[permission] [file(s)]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500" y="3331845"/>
            <a:ext cx="85725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–l</a:t>
            </a: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b="1" dirty="0" err="1">
                <a:latin typeface="Courier New"/>
                <a:cs typeface="Courier New"/>
              </a:rPr>
              <a:t>chmod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g+w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–l</a:t>
            </a: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</a:t>
            </a:r>
            <a:r>
              <a:rPr lang="en-US" b="1" dirty="0" err="1">
                <a:latin typeface="Courier New"/>
                <a:cs typeface="Courier New"/>
              </a:rPr>
              <a:t>w</a:t>
            </a:r>
            <a:r>
              <a:rPr lang="en-US" dirty="0">
                <a:latin typeface="Courier New"/>
                <a:cs typeface="Courier New"/>
              </a:rPr>
              <a:t>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1" y="265568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latin typeface="Courier New"/>
                <a:cs typeface="Courier New"/>
              </a:rPr>
              <a:t>program_a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display program_a</a:t>
            </a:r>
            <a:r>
              <a:rPr lang="ja-JP" altLang="en-US" sz="1800"/>
              <a:t>’</a:t>
            </a:r>
            <a:r>
              <a:rPr lang="en-US" sz="1800"/>
              <a:t>s output  at the terminal</a:t>
            </a:r>
          </a:p>
          <a:p>
            <a:pPr>
              <a:lnSpc>
                <a:spcPct val="90000"/>
              </a:lnSpc>
            </a:pPr>
            <a:r>
              <a:rPr lang="en-US" sz="1800">
                <a:latin typeface="Courier New"/>
                <a:cs typeface="Courier New"/>
              </a:rPr>
              <a:t>program_a &gt; file.txt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 program_a</a:t>
            </a:r>
            <a:r>
              <a:rPr lang="ja-JP" altLang="en-US" sz="1800"/>
              <a:t>’</a:t>
            </a:r>
            <a:r>
              <a:rPr lang="en-US" sz="1800"/>
              <a:t>s output is written to file.txt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“&gt;” will </a:t>
            </a:r>
            <a:r>
              <a:rPr lang="en-US" sz="1800" b="1"/>
              <a:t>overwrite</a:t>
            </a:r>
            <a:r>
              <a:rPr lang="en-US" sz="1800"/>
              <a:t> any existing data in file.txt</a:t>
            </a:r>
          </a:p>
          <a:p>
            <a:pPr>
              <a:lnSpc>
                <a:spcPct val="90000"/>
              </a:lnSpc>
            </a:pPr>
            <a:r>
              <a:rPr lang="en-US" sz="1800">
                <a:latin typeface="Courier New"/>
                <a:cs typeface="Courier New"/>
              </a:rPr>
              <a:t>program_a &lt; input.txt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 program_a gets its input from a file called </a:t>
            </a:r>
            <a:r>
              <a:rPr lang="ja-JP" altLang="en-US" sz="1800"/>
              <a:t>“</a:t>
            </a:r>
            <a:r>
              <a:rPr lang="en-US" sz="1800"/>
              <a:t>input.txt</a:t>
            </a:r>
            <a:r>
              <a:rPr lang="ja-JP" altLang="en-US" sz="1800"/>
              <a:t>”</a:t>
            </a:r>
            <a:endParaRPr lang="en-US" altLang="ja-JP" sz="1800"/>
          </a:p>
          <a:p>
            <a:pPr>
              <a:lnSpc>
                <a:spcPct val="90000"/>
              </a:lnSpc>
            </a:pPr>
            <a:r>
              <a:rPr lang="en-US" sz="1800">
                <a:latin typeface="Courier New"/>
                <a:cs typeface="Courier New"/>
              </a:rPr>
              <a:t>program_a &gt;&gt; file.txt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program_a’s output is </a:t>
            </a:r>
            <a:r>
              <a:rPr lang="en-US" sz="1800" b="1"/>
              <a:t>appended</a:t>
            </a:r>
            <a:r>
              <a:rPr lang="en-US" sz="1800"/>
              <a:t> to the end of file.txt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54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015" y="2865141"/>
            <a:ext cx="891354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1909285"/>
            <a:ext cx="7718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ourier New"/>
                <a:cs typeface="Courier New"/>
              </a:rPr>
              <a:t>wc</a:t>
            </a:r>
            <a:r>
              <a:rPr lang="en-US" sz="2000" b="1" dirty="0">
                <a:latin typeface="Courier New"/>
                <a:cs typeface="Courier New"/>
              </a:rPr>
              <a:t> –l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25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–l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ls </a:t>
            </a:r>
            <a:r>
              <a:rPr lang="en-US" sz="2000" b="1" dirty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r>
              <a:rPr lang="en-US" sz="2000" dirty="0">
                <a:latin typeface="Courier New"/>
                <a:cs typeface="Courier New"/>
              </a:rPr>
              <a:t> </a:t>
            </a:r>
          </a:p>
          <a:p>
            <a:r>
              <a:rPr lang="en-US" sz="2000" dirty="0">
                <a:latin typeface="Courier New"/>
                <a:cs typeface="Courier New"/>
              </a:rPr>
              <a:t>head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b="1" dirty="0">
                <a:latin typeface="Courier New"/>
                <a:cs typeface="Courier New"/>
              </a:rPr>
              <a:t>&gt;&gt;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332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latin typeface="Courier New"/>
                <a:cs typeface="Courier New"/>
              </a:rPr>
              <a:t>program_a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|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>
                <a:latin typeface="Courier New"/>
                <a:cs typeface="Courier New"/>
              </a:rPr>
              <a:t>program_b</a:t>
            </a:r>
            <a:r>
              <a:rPr lang="en-US" sz="28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becomes </a:t>
            </a:r>
            <a:r>
              <a:rPr lang="en-US" sz="2300" dirty="0" err="1"/>
              <a:t>program_b</a:t>
            </a:r>
            <a:r>
              <a:rPr lang="ja-JP" altLang="en-US" sz="2300" dirty="0"/>
              <a:t>’</a:t>
            </a:r>
            <a:r>
              <a:rPr lang="en-US" sz="2300" dirty="0"/>
              <a:t>s input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Analogous to</a:t>
            </a:r>
          </a:p>
          <a:p>
            <a:pPr marL="0" indent="0">
              <a:buNone/>
            </a:pPr>
            <a:r>
              <a:rPr lang="en-US" sz="2800" dirty="0">
                <a:latin typeface="Courier New"/>
                <a:cs typeface="Courier New"/>
              </a:rPr>
              <a:t>		</a:t>
            </a:r>
            <a:r>
              <a:rPr lang="en-US" sz="2800" dirty="0" err="1">
                <a:latin typeface="Courier New"/>
                <a:cs typeface="Courier New"/>
              </a:rPr>
              <a:t>program_a</a:t>
            </a:r>
            <a:r>
              <a:rPr lang="en-US" sz="2800" dirty="0">
                <a:latin typeface="Courier New"/>
                <a:cs typeface="Courier New"/>
              </a:rPr>
              <a:t> &gt; </a:t>
            </a:r>
            <a:r>
              <a:rPr lang="en-US" sz="2800" dirty="0" err="1">
                <a:latin typeface="Courier New"/>
                <a:cs typeface="Courier New"/>
              </a:rPr>
              <a:t>temp.txt</a:t>
            </a: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>
                <a:latin typeface="Courier New"/>
                <a:cs typeface="Courier New"/>
              </a:rPr>
              <a:t>		</a:t>
            </a:r>
            <a:r>
              <a:rPr lang="en-US" sz="2800" dirty="0" err="1">
                <a:latin typeface="Courier New"/>
                <a:cs typeface="Courier New"/>
              </a:rPr>
              <a:t>program_b</a:t>
            </a:r>
            <a:r>
              <a:rPr lang="en-US" sz="2800" dirty="0">
                <a:latin typeface="Courier New"/>
                <a:cs typeface="Courier New"/>
              </a:rPr>
              <a:t> &lt; </a:t>
            </a:r>
            <a:r>
              <a:rPr lang="en-US" sz="2800" dirty="0" err="1">
                <a:latin typeface="Courier New"/>
                <a:cs typeface="Courier New"/>
              </a:rPr>
              <a:t>temp.txt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5" y="274638"/>
            <a:ext cx="2811816" cy="1229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30" y="1175306"/>
            <a:ext cx="190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pipe character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68625" y="1504039"/>
            <a:ext cx="79375" cy="210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1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b="1" dirty="0" err="1">
                <a:latin typeface="+mj-lt"/>
              </a:rPr>
              <a:t>wc</a:t>
            </a:r>
            <a:endParaRPr lang="en-US" b="1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To count the characters, words, and lines in a file use 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wc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>
                <a:latin typeface="Courier New"/>
                <a:cs typeface="Courier New"/>
              </a:rPr>
              <a:t>wc</a:t>
            </a:r>
            <a:r>
              <a:rPr lang="en-US" sz="2400" dirty="0">
                <a:latin typeface="Courier New"/>
                <a:cs typeface="Courier New"/>
              </a:rPr>
              <a:t> &lt;filename&gt;</a:t>
            </a:r>
          </a:p>
          <a:p>
            <a:pPr lvl="1"/>
            <a:r>
              <a:rPr lang="en-US" dirty="0">
                <a:latin typeface="+mj-lt"/>
              </a:rPr>
              <a:t>The first column in the output is lines, the second is words, and the last is characters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+mj-lt"/>
              </a:rPr>
              <a:t>-l  </a:t>
            </a:r>
            <a:r>
              <a:rPr lang="en-US" dirty="0">
                <a:latin typeface="+mj-lt"/>
              </a:rPr>
              <a:t>to count the lines 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6624" y="5824042"/>
            <a:ext cx="46990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30 30 72 </a:t>
            </a:r>
            <a:r>
              <a:rPr lang="en-US" sz="3200" dirty="0" err="1">
                <a:latin typeface="Courier New"/>
                <a:cs typeface="Courier New"/>
              </a:rPr>
              <a:t>large.txt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7441" y="530600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#lines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4966" y="527373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#words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24366" y="5273735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#characters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55750" y="5824042"/>
            <a:ext cx="65087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182865" y="5643067"/>
            <a:ext cx="0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24366" y="5643067"/>
            <a:ext cx="650874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practice!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b="1" dirty="0" err="1">
                <a:solidFill>
                  <a:srgbClr val="000000"/>
                </a:solidFill>
                <a:latin typeface="Courier New"/>
                <a:cs typeface="Courier New"/>
              </a:rPr>
              <a:t>wc</a:t>
            </a: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urier New"/>
                <a:cs typeface="Courier New"/>
              </a:rPr>
              <a:t>test.txt</a:t>
            </a: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1  3 15 </a:t>
            </a:r>
            <a:r>
              <a:rPr lang="en-US" sz="2100" dirty="0" err="1">
                <a:solidFill>
                  <a:srgbClr val="000000"/>
                </a:solidFill>
                <a:latin typeface="Courier New"/>
                <a:cs typeface="Courier New"/>
              </a:rPr>
              <a:t>test.txt</a:t>
            </a:r>
            <a:endParaRPr lang="en-US" sz="2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b="1" dirty="0" err="1">
                <a:solidFill>
                  <a:srgbClr val="000000"/>
                </a:solidFill>
                <a:latin typeface="Courier New"/>
                <a:cs typeface="Courier New"/>
              </a:rPr>
              <a:t>wc</a:t>
            </a: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 -l </a:t>
            </a:r>
            <a:r>
              <a:rPr lang="en-US" sz="2100" dirty="0" err="1">
                <a:solidFill>
                  <a:srgbClr val="000000"/>
                </a:solidFill>
                <a:latin typeface="Courier New"/>
                <a:cs typeface="Courier New"/>
              </a:rPr>
              <a:t>test.txt</a:t>
            </a:r>
            <a:endParaRPr lang="en-US" sz="2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1 </a:t>
            </a:r>
            <a:r>
              <a:rPr lang="en-US" sz="2100" dirty="0" err="1">
                <a:solidFill>
                  <a:srgbClr val="000000"/>
                </a:solidFill>
                <a:latin typeface="Courier New"/>
                <a:cs typeface="Courier New"/>
              </a:rPr>
              <a:t>test.txt</a:t>
            </a:r>
            <a:endParaRPr lang="en-US" sz="2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ls | </a:t>
            </a:r>
            <a:r>
              <a:rPr lang="en-US" sz="2100" b="1" dirty="0" err="1">
                <a:solidFill>
                  <a:srgbClr val="000000"/>
                </a:solidFill>
                <a:latin typeface="Courier New"/>
                <a:cs typeface="Courier New"/>
              </a:rPr>
              <a:t>wc</a:t>
            </a: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 -l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00"/>
                </a:solidFill>
                <a:latin typeface="Courier New"/>
                <a:cs typeface="Courier New"/>
              </a:rPr>
              <a:t>5</a:t>
            </a:r>
          </a:p>
          <a:p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Command : </a:t>
            </a:r>
            <a:r>
              <a:rPr lang="en-US" b="1" dirty="0">
                <a:latin typeface="+mj-lt"/>
              </a:rPr>
              <a:t>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692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Concatenate files together and displayed in the terminal.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&lt;file1&gt; &lt;file2&gt; …</a:t>
            </a:r>
          </a:p>
          <a:p>
            <a:endParaRPr lang="en-US" dirty="0">
              <a:solidFill>
                <a:schemeClr val="hlink"/>
              </a:solidFill>
              <a:latin typeface="+mj-lt"/>
            </a:endParaRPr>
          </a:p>
          <a:p>
            <a:endParaRPr lang="en-US" dirty="0">
              <a:solidFill>
                <a:schemeClr val="hlink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62058"/>
            <a:ext cx="1460500" cy="1193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4293711"/>
            <a:ext cx="8540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test.txt</a:t>
            </a:r>
            <a:r>
              <a:rPr lang="en-US" sz="2000" dirty="0">
                <a:latin typeface="Courier New"/>
                <a:cs typeface="Courier New"/>
              </a:rPr>
              <a:t> |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-l</a:t>
            </a:r>
          </a:p>
          <a:p>
            <a:r>
              <a:rPr lang="en-US" sz="2000" dirty="0">
                <a:latin typeface="Courier New"/>
                <a:cs typeface="Courier New"/>
              </a:rPr>
              <a:t>21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test.txt</a:t>
            </a:r>
            <a:r>
              <a:rPr lang="en-US" sz="2000" dirty="0">
                <a:latin typeface="Courier New"/>
                <a:cs typeface="Courier New"/>
              </a:rPr>
              <a:t> &gt;</a:t>
            </a:r>
            <a:r>
              <a:rPr lang="en-US" sz="2000" dirty="0" err="1">
                <a:latin typeface="Courier New"/>
                <a:cs typeface="Courier New"/>
              </a:rPr>
              <a:t>all.txt</a:t>
            </a:r>
            <a:r>
              <a:rPr lang="en-US" sz="2000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3329327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-name </a:t>
            </a:r>
            <a:r>
              <a:rPr lang="en-US" dirty="0" err="1">
                <a:solidFill>
                  <a:srgbClr val="FF0000"/>
                </a:solidFill>
              </a:rPr>
              <a:t>test.txt</a:t>
            </a:r>
            <a:r>
              <a:rPr lang="en-US" dirty="0"/>
              <a:t> -type f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27500" y="2197100"/>
            <a:ext cx="419100" cy="161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6900" y="4089400"/>
            <a:ext cx="51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06600" y="863600"/>
            <a:ext cx="609600" cy="73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6134" y="3868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</a:t>
            </a:r>
          </a:p>
        </p:txBody>
      </p:sp>
    </p:spTree>
    <p:extLst>
      <p:ext uri="{BB962C8B-B14F-4D97-AF65-F5344CB8AC3E}">
        <p14:creationId xmlns:p14="http://schemas.microsoft.com/office/powerpoint/2010/main" val="345713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for processing text files</a:t>
            </a:r>
            <a:b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9" y="2426818"/>
            <a:ext cx="3028209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4" y="2735848"/>
            <a:ext cx="4091938" cy="33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Day 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17245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9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Command : </a:t>
            </a:r>
            <a:r>
              <a:rPr lang="en-US" b="1" dirty="0" err="1"/>
              <a:t>grep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02125"/>
          </a:xfrm>
        </p:spPr>
        <p:txBody>
          <a:bodyPr>
            <a:normAutofit/>
          </a:bodyPr>
          <a:lstStyle/>
          <a:p>
            <a:r>
              <a:rPr lang="en-US" dirty="0"/>
              <a:t>allows to search one file or multiple files for lines that contain a certain string </a:t>
            </a:r>
          </a:p>
          <a:p>
            <a:r>
              <a:rPr lang="en-US" b="1" dirty="0" err="1"/>
              <a:t>grep</a:t>
            </a:r>
            <a:r>
              <a:rPr lang="en-US" dirty="0"/>
              <a:t> options</a:t>
            </a:r>
          </a:p>
          <a:p>
            <a:pPr lvl="1"/>
            <a:r>
              <a:rPr lang="en-US" dirty="0"/>
              <a:t>lines not containing the selected string </a:t>
            </a:r>
            <a:r>
              <a:rPr lang="en-US" dirty="0">
                <a:solidFill>
                  <a:srgbClr val="0000FF"/>
                </a:solidFill>
              </a:rPr>
              <a:t>(-v)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line numbers where the string occurs </a:t>
            </a:r>
            <a:r>
              <a:rPr lang="en-US" dirty="0">
                <a:solidFill>
                  <a:srgbClr val="0000FF"/>
                </a:solidFill>
              </a:rPr>
              <a:t>(-n)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number of lines containing the string </a:t>
            </a:r>
            <a:r>
              <a:rPr lang="en-US" dirty="0">
                <a:solidFill>
                  <a:srgbClr val="0000FF"/>
                </a:solidFill>
              </a:rPr>
              <a:t>(-c)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filenames where the string occurs </a:t>
            </a:r>
            <a:r>
              <a:rPr lang="en-US" dirty="0">
                <a:solidFill>
                  <a:srgbClr val="0000FF"/>
                </a:solidFill>
              </a:rPr>
              <a:t>(-l)</a:t>
            </a:r>
          </a:p>
          <a:p>
            <a:pPr lvl="1"/>
            <a:r>
              <a:rPr lang="en-US" dirty="0"/>
              <a:t>makes the match case-insensitive </a:t>
            </a:r>
            <a:r>
              <a:rPr lang="en-US" dirty="0">
                <a:solidFill>
                  <a:srgbClr val="0000FF"/>
                </a:solidFill>
              </a:rPr>
              <a:t>(-</a:t>
            </a:r>
            <a:r>
              <a:rPr lang="en-US" dirty="0" err="1">
                <a:solidFill>
                  <a:srgbClr val="0000FF"/>
                </a:solidFill>
              </a:rPr>
              <a:t>i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latin typeface="Times New Roman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1875" y="5766476"/>
            <a:ext cx="7270750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Grep</a:t>
            </a:r>
            <a:r>
              <a:rPr lang="en-US" sz="2000" dirty="0"/>
              <a:t> syntax treats the first argument as the pattern and the rest as filenames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2" y="5562600"/>
            <a:ext cx="737455" cy="9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874" y="1417638"/>
            <a:ext cx="790892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10</a:t>
            </a:r>
          </a:p>
          <a:p>
            <a:r>
              <a:rPr lang="en-US" dirty="0">
                <a:latin typeface="Courier New"/>
                <a:cs typeface="Courier New"/>
              </a:rPr>
              <a:t>…</a:t>
            </a:r>
          </a:p>
          <a:p>
            <a:r>
              <a:rPr lang="en-US" dirty="0">
                <a:latin typeface="Courier New"/>
                <a:cs typeface="Courier New"/>
              </a:rPr>
              <a:t>19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-n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1:1</a:t>
            </a:r>
          </a:p>
          <a:p>
            <a:r>
              <a:rPr lang="en-US" dirty="0">
                <a:latin typeface="Courier New"/>
                <a:cs typeface="Courier New"/>
              </a:rPr>
              <a:t>10:10</a:t>
            </a:r>
          </a:p>
          <a:p>
            <a:r>
              <a:rPr lang="en-US" dirty="0">
                <a:latin typeface="Courier New"/>
                <a:cs typeface="Courier New"/>
              </a:rPr>
              <a:t>…</a:t>
            </a:r>
          </a:p>
          <a:p>
            <a:r>
              <a:rPr lang="en-US" dirty="0">
                <a:latin typeface="Courier New"/>
                <a:cs typeface="Courier New"/>
              </a:rPr>
              <a:t>19:19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-c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13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-l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large.txt:1</a:t>
            </a:r>
          </a:p>
          <a:p>
            <a:r>
              <a:rPr lang="en-US" dirty="0">
                <a:latin typeface="Courier New"/>
                <a:cs typeface="Courier New"/>
              </a:rPr>
              <a:t>large.txt:10</a:t>
            </a:r>
          </a:p>
          <a:p>
            <a:r>
              <a:rPr lang="en-US" dirty="0"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8750" y="5972851"/>
            <a:ext cx="4572000" cy="5955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Grep</a:t>
            </a:r>
            <a:r>
              <a:rPr lang="en-US" dirty="0"/>
              <a:t> syntax treats the first argument as the pattern and the rest as filenames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04000" y="5635626"/>
            <a:ext cx="1" cy="33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44609" y="3780909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Alternative?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4609" y="4108450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3016926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>
                <a:latin typeface="+mj-lt"/>
              </a:rPr>
              <a:t>ines corresponding to chr2</a:t>
            </a:r>
          </a:p>
        </p:txBody>
      </p:sp>
      <p:sp>
        <p:nvSpPr>
          <p:cNvPr id="3" name="Rectangle 2"/>
          <p:cNvSpPr/>
          <p:nvPr/>
        </p:nvSpPr>
        <p:spPr>
          <a:xfrm>
            <a:off x="317500" y="1905338"/>
            <a:ext cx="857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"chr2" hg19.gtf </a:t>
            </a:r>
            <a:r>
              <a:rPr lang="en-US" dirty="0">
                <a:latin typeface="Courier New"/>
                <a:cs typeface="Courier New"/>
              </a:rPr>
              <a:t>&gt; chr2.txt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>
                <a:latin typeface="Courier New"/>
                <a:cs typeface="Courier New"/>
              </a:rPr>
              <a:t>tail –n 1 chr2.txt </a:t>
            </a:r>
          </a:p>
          <a:p>
            <a:r>
              <a:rPr lang="en-US" dirty="0">
                <a:latin typeface="Courier New"/>
                <a:cs typeface="Courier New"/>
              </a:rPr>
              <a:t>chr21	hg19_knownGene	CDS	33066517	33066602	0.000000	</a:t>
            </a:r>
            <a:r>
              <a:rPr lang="en-US" dirty="0" err="1">
                <a:latin typeface="Courier New"/>
                <a:cs typeface="Courier New"/>
              </a:rPr>
              <a:t>gene_id</a:t>
            </a:r>
            <a:r>
              <a:rPr lang="en-US" dirty="0">
                <a:latin typeface="Courier New"/>
                <a:cs typeface="Courier New"/>
              </a:rPr>
              <a:t> "uc002ypd.2"; </a:t>
            </a:r>
            <a:r>
              <a:rPr lang="en-US" dirty="0" err="1">
                <a:latin typeface="Courier New"/>
                <a:cs typeface="Courier New"/>
              </a:rPr>
              <a:t>transcript_id</a:t>
            </a:r>
            <a:r>
              <a:rPr lang="en-US" dirty="0">
                <a:latin typeface="Courier New"/>
                <a:cs typeface="Courier New"/>
              </a:rPr>
              <a:t> "uc002ypd.2";</a:t>
            </a:r>
          </a:p>
        </p:txBody>
      </p:sp>
    </p:spTree>
    <p:extLst>
      <p:ext uri="{BB962C8B-B14F-4D97-AF65-F5344CB8AC3E}">
        <p14:creationId xmlns:p14="http://schemas.microsoft.com/office/powerpoint/2010/main" val="235302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Regular Expression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7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regular expression </a:t>
            </a: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 string that can be used to describe several sequences of characters.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6" y="1970711"/>
            <a:ext cx="4915159" cy="2924519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7493266" y="6356350"/>
            <a:ext cx="1022083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defTabSz="914400">
              <a:spcAft>
                <a:spcPts val="600"/>
              </a:spcAft>
            </a:pPr>
            <a:fld id="{B4635EE8-41FD-184B-822B-D70EF77FF4CD}" type="slidenum">
              <a:rPr lang="en-US" sz="1200">
                <a:solidFill>
                  <a:srgbClr val="595959"/>
                </a:solidFill>
                <a:latin typeface="+mn-lt"/>
                <a:ea typeface="+mn-ea"/>
              </a:rPr>
              <a:pPr algn="r" defTabSz="914400">
                <a:spcAft>
                  <a:spcPts val="600"/>
                </a:spcAft>
              </a:pPr>
              <a:t>3</a:t>
            </a:fld>
            <a:endParaRPr lang="en-US" sz="1200">
              <a:solidFill>
                <a:srgbClr val="59595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03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05000" y="19812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rocks.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81600" y="20574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81600" y="2971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5626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09600" y="35814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28800" y="37338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sucks.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105400" y="3810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05400" y="4724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4864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85800" y="52578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76400" y="5486400"/>
            <a:ext cx="556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is okay.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105400" y="6172200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no match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438400" y="8382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343400" y="1066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257800" y="7620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257800" y="762000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c k s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57150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722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A regular expression can match a string in more than one place.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1430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Scrapple from the apple.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9812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56388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2860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60198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26670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V="1">
            <a:off x="6400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26670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45720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410200" y="3505200"/>
            <a:ext cx="24384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410200" y="3505200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a p p l 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8674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68580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7315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2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US" dirty="0">
                <a:latin typeface="+mj-lt"/>
              </a:rPr>
              <a:t> regular expression can be used to match any character.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6002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8288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6482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22098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50292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3124200" y="34290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029200" y="3657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5867400" y="33528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867400" y="3352800"/>
            <a:ext cx="129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.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  </a:t>
            </a: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78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7315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46482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3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Character Classes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[]</a:t>
            </a:r>
            <a:r>
              <a:rPr lang="en-US" dirty="0">
                <a:latin typeface="+mj-lt"/>
              </a:rPr>
              <a:t> can be used to match any specific set of characters.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066800" y="48006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219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8956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1600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eor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a 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1816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5410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3</a:t>
            </a: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5791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Negated Character Classes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can be negated with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[^]</a:t>
            </a:r>
            <a:r>
              <a:rPr lang="en-US" dirty="0">
                <a:latin typeface="+mj-lt"/>
              </a:rPr>
              <a:t> syntax.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895600" y="5638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[^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latin typeface="Courier New" charset="0"/>
              </a:rPr>
              <a:t>a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678712"/>
            <a:ext cx="8022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>
                <a:latin typeface="Courier New"/>
                <a:cs typeface="Courier New"/>
              </a:rPr>
              <a:t>b.at</a:t>
            </a:r>
            <a:r>
              <a:rPr lang="en-US" dirty="0">
                <a:latin typeface="Courier New"/>
                <a:cs typeface="Courier New"/>
              </a:rPr>
              <a:t>”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15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93855"/>
            <a:ext cx="6794500" cy="1143000"/>
          </a:xfrm>
        </p:spPr>
        <p:txBody>
          <a:bodyPr/>
          <a:lstStyle/>
          <a:p>
            <a:r>
              <a:rPr lang="en-US" dirty="0"/>
              <a:t>Copy the working materials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23685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[serghei@login2 code]$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/QCB-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Collaboratory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/W1.UNIX.command.line.git</a:t>
            </a: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Initialized empty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repository in /u/home/b/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brigitta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/code/W1.UNIX.command.line/.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Counting objects: 88, done.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Compressing objects: 100% (5/5), done.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Total 88 (delta 0), reused 7 (delta 0), pack-reused 79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Unpacking objects: 100% (88/88), done.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50" y="322455"/>
            <a:ext cx="19812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6" y="4922452"/>
            <a:ext cx="6601995" cy="14903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6641432" y="4620637"/>
            <a:ext cx="1099218" cy="1192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06906" y="4435971"/>
            <a:ext cx="7275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/QCB-</a:t>
            </a:r>
            <a:r>
              <a:rPr lang="en-US" b="1" dirty="0" err="1"/>
              <a:t>Collaboratory</a:t>
            </a:r>
            <a:r>
              <a:rPr lang="en-US" b="1" dirty="0"/>
              <a:t>/W1.UNIX.command.line.git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30315" y="6412815"/>
            <a:ext cx="701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https://qcb.ucla.edu/collaboratory/workshops/introtounix/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723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>
                <a:solidFill>
                  <a:schemeClr val="accent1"/>
                </a:solidFill>
                <a:latin typeface="+mj-lt"/>
              </a:rPr>
              <a:t>More About Character Classes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 lvl="1" eaLnBrk="1" hangingPunct="1"/>
            <a:r>
              <a:rPr lang="en-US" sz="1900" b="1">
                <a:latin typeface="+mj-lt"/>
              </a:rPr>
              <a:t>[aeiou]</a:t>
            </a:r>
            <a:r>
              <a:rPr lang="en-US" sz="1900">
                <a:latin typeface="+mj-lt"/>
              </a:rPr>
              <a:t> will match any of the characters </a:t>
            </a:r>
            <a:r>
              <a:rPr lang="en-US" sz="1900" b="1">
                <a:latin typeface="+mj-lt"/>
              </a:rPr>
              <a:t>a</a:t>
            </a:r>
            <a:r>
              <a:rPr lang="en-US" sz="1900">
                <a:latin typeface="+mj-lt"/>
              </a:rPr>
              <a:t>, </a:t>
            </a:r>
            <a:r>
              <a:rPr lang="en-US" sz="1900" b="1">
                <a:latin typeface="+mj-lt"/>
              </a:rPr>
              <a:t>e</a:t>
            </a:r>
            <a:r>
              <a:rPr lang="en-US" sz="1900">
                <a:latin typeface="+mj-lt"/>
              </a:rPr>
              <a:t>, </a:t>
            </a:r>
            <a:r>
              <a:rPr lang="en-US" sz="1900" b="1">
                <a:latin typeface="+mj-lt"/>
              </a:rPr>
              <a:t>i</a:t>
            </a:r>
            <a:r>
              <a:rPr lang="en-US" sz="1900">
                <a:latin typeface="+mj-lt"/>
              </a:rPr>
              <a:t>, </a:t>
            </a:r>
            <a:r>
              <a:rPr lang="en-US" sz="1900" b="1">
                <a:latin typeface="+mj-lt"/>
              </a:rPr>
              <a:t>o</a:t>
            </a:r>
            <a:r>
              <a:rPr lang="en-US" sz="1900">
                <a:latin typeface="+mj-lt"/>
              </a:rPr>
              <a:t>, or </a:t>
            </a:r>
            <a:r>
              <a:rPr lang="en-US" sz="1900" b="1">
                <a:latin typeface="+mj-lt"/>
              </a:rPr>
              <a:t>u</a:t>
            </a:r>
            <a:endParaRPr lang="en-US" sz="1900">
              <a:latin typeface="+mj-lt"/>
            </a:endParaRPr>
          </a:p>
          <a:p>
            <a:pPr lvl="1" eaLnBrk="1" hangingPunct="1"/>
            <a:r>
              <a:rPr lang="en-US" sz="1900" b="1">
                <a:latin typeface="+mj-lt"/>
              </a:rPr>
              <a:t>[kK]orn</a:t>
            </a:r>
            <a:r>
              <a:rPr lang="en-US" sz="1900">
                <a:latin typeface="+mj-lt"/>
              </a:rPr>
              <a:t> will match </a:t>
            </a:r>
            <a:r>
              <a:rPr lang="en-US" sz="1900" b="1">
                <a:latin typeface="+mj-lt"/>
              </a:rPr>
              <a:t>korn</a:t>
            </a:r>
            <a:r>
              <a:rPr lang="en-US" sz="1900">
                <a:latin typeface="+mj-lt"/>
              </a:rPr>
              <a:t> or </a:t>
            </a:r>
            <a:r>
              <a:rPr lang="en-US" sz="1900" b="1">
                <a:latin typeface="+mj-lt"/>
              </a:rPr>
              <a:t>Korn</a:t>
            </a:r>
            <a:endParaRPr lang="en-US" sz="1900">
              <a:latin typeface="+mj-lt"/>
            </a:endParaRPr>
          </a:p>
          <a:p>
            <a:pPr eaLnBrk="1" hangingPunct="1"/>
            <a:r>
              <a:rPr lang="en-US" sz="1900">
                <a:latin typeface="+mj-lt"/>
              </a:rPr>
              <a:t>Ranges can also be specified in character classes</a:t>
            </a:r>
          </a:p>
          <a:p>
            <a:pPr lvl="1" eaLnBrk="1" hangingPunct="1"/>
            <a:r>
              <a:rPr lang="en-US" sz="1900" b="1">
                <a:latin typeface="+mj-lt"/>
              </a:rPr>
              <a:t>[1-9]</a:t>
            </a:r>
            <a:r>
              <a:rPr lang="en-US" sz="1900">
                <a:latin typeface="+mj-lt"/>
              </a:rPr>
              <a:t> is the same as </a:t>
            </a:r>
            <a:r>
              <a:rPr lang="en-US" sz="1900" b="1">
                <a:latin typeface="+mj-lt"/>
              </a:rPr>
              <a:t>[123456789]</a:t>
            </a:r>
          </a:p>
          <a:p>
            <a:pPr lvl="1" eaLnBrk="1" hangingPunct="1"/>
            <a:r>
              <a:rPr lang="en-US" sz="1900" b="1">
                <a:latin typeface="+mj-lt"/>
              </a:rPr>
              <a:t>[abcde]</a:t>
            </a:r>
            <a:r>
              <a:rPr lang="en-US" sz="1900">
                <a:latin typeface="+mj-lt"/>
              </a:rPr>
              <a:t> is equivalent to </a:t>
            </a:r>
            <a:r>
              <a:rPr lang="en-US" sz="1900" b="1">
                <a:latin typeface="+mj-lt"/>
              </a:rPr>
              <a:t>[a-e]</a:t>
            </a:r>
          </a:p>
          <a:p>
            <a:pPr lvl="1" eaLnBrk="1" hangingPunct="1"/>
            <a:r>
              <a:rPr lang="en-US" sz="1900">
                <a:latin typeface="+mj-lt"/>
              </a:rPr>
              <a:t>You can also combine multiple ranges</a:t>
            </a:r>
          </a:p>
          <a:p>
            <a:pPr lvl="2" eaLnBrk="1" hangingPunct="1"/>
            <a:r>
              <a:rPr lang="en-US" sz="1900" b="1">
                <a:latin typeface="+mj-lt"/>
              </a:rPr>
              <a:t>[abcde123456789]</a:t>
            </a:r>
            <a:r>
              <a:rPr lang="en-US" sz="1900">
                <a:latin typeface="+mj-lt"/>
              </a:rPr>
              <a:t> is equivalent to </a:t>
            </a:r>
            <a:r>
              <a:rPr lang="en-US" sz="1900" b="1">
                <a:latin typeface="+mj-lt"/>
              </a:rPr>
              <a:t>[a-e1-9]</a:t>
            </a:r>
          </a:p>
          <a:p>
            <a:pPr lvl="1" eaLnBrk="1" hangingPunct="1"/>
            <a:r>
              <a:rPr lang="en-US" sz="1900">
                <a:latin typeface="+mj-lt"/>
              </a:rPr>
              <a:t>Note that the </a:t>
            </a:r>
            <a:r>
              <a:rPr lang="en-US" sz="1900" b="1">
                <a:latin typeface="+mj-lt"/>
              </a:rPr>
              <a:t>-</a:t>
            </a:r>
            <a:r>
              <a:rPr lang="en-US" sz="1900">
                <a:latin typeface="+mj-lt"/>
              </a:rPr>
              <a:t> character has a special meaning in a character class </a:t>
            </a:r>
            <a:r>
              <a:rPr lang="en-US" sz="1900" b="1" i="1">
                <a:latin typeface="+mj-lt"/>
              </a:rPr>
              <a:t>but only</a:t>
            </a:r>
            <a:r>
              <a:rPr lang="en-US" sz="1900">
                <a:latin typeface="+mj-lt"/>
              </a:rPr>
              <a:t> if it is used within a range,</a:t>
            </a:r>
            <a:br>
              <a:rPr lang="en-US" sz="1900">
                <a:latin typeface="+mj-lt"/>
              </a:rPr>
            </a:br>
            <a:r>
              <a:rPr lang="en-US" sz="1900" b="1">
                <a:latin typeface="+mj-lt"/>
              </a:rPr>
              <a:t>[-123]</a:t>
            </a:r>
            <a:r>
              <a:rPr lang="en-US" sz="1900">
                <a:latin typeface="+mj-lt"/>
              </a:rPr>
              <a:t> would match the characters </a:t>
            </a:r>
            <a:r>
              <a:rPr lang="en-US" sz="1900" b="1">
                <a:latin typeface="+mj-lt"/>
              </a:rPr>
              <a:t>-</a:t>
            </a:r>
            <a:r>
              <a:rPr lang="en-US" sz="1900">
                <a:latin typeface="+mj-lt"/>
              </a:rPr>
              <a:t>, </a:t>
            </a:r>
            <a:r>
              <a:rPr lang="en-US" sz="1900" b="1">
                <a:latin typeface="+mj-lt"/>
              </a:rPr>
              <a:t>1</a:t>
            </a:r>
            <a:r>
              <a:rPr lang="en-US" sz="1900">
                <a:latin typeface="+mj-lt"/>
              </a:rPr>
              <a:t>, </a:t>
            </a:r>
            <a:r>
              <a:rPr lang="en-US" sz="1900" b="1">
                <a:latin typeface="+mj-lt"/>
              </a:rPr>
              <a:t>2</a:t>
            </a:r>
            <a:r>
              <a:rPr lang="en-US" sz="1900">
                <a:latin typeface="+mj-lt"/>
              </a:rPr>
              <a:t>, or </a:t>
            </a:r>
            <a:r>
              <a:rPr lang="en-US" sz="1900" b="1">
                <a:latin typeface="+mj-lt"/>
              </a:rPr>
              <a:t>3</a:t>
            </a:r>
            <a:endParaRPr lang="en-US" sz="19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Alphanumeric characters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C5663E-BCA4-4DA2-ABE8-CAA9089E0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21860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9597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>
                <a:solidFill>
                  <a:schemeClr val="accent1"/>
                </a:solidFill>
                <a:latin typeface="+mj-lt"/>
              </a:rPr>
              <a:t>Anchors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 marL="0" indent="0" eaLnBrk="1" hangingPunct="1">
              <a:buNone/>
            </a:pPr>
            <a:r>
              <a:rPr lang="en-US" sz="2100" dirty="0">
                <a:latin typeface="+mj-lt"/>
              </a:rPr>
              <a:t>Anchors are used to match at the beginning or end of a line (or both).</a:t>
            </a:r>
          </a:p>
          <a:p>
            <a:pPr marL="0" indent="0" eaLnBrk="1" hangingPunct="1">
              <a:buNone/>
            </a:pPr>
            <a:r>
              <a:rPr lang="en-US" sz="2100" b="1" dirty="0">
                <a:latin typeface="+mj-lt"/>
              </a:rPr>
              <a:t>^</a:t>
            </a:r>
            <a:r>
              <a:rPr lang="en-US" sz="2100" dirty="0">
                <a:latin typeface="+mj-lt"/>
              </a:rPr>
              <a:t> means beginning of the line</a:t>
            </a:r>
          </a:p>
          <a:p>
            <a:pPr marL="0" indent="0" eaLnBrk="1" hangingPunct="1">
              <a:buNone/>
            </a:pPr>
            <a:r>
              <a:rPr lang="en-US" sz="2100" b="1" dirty="0">
                <a:latin typeface="+mj-lt"/>
              </a:rPr>
              <a:t>$</a:t>
            </a:r>
            <a:r>
              <a:rPr lang="en-US" sz="2100" dirty="0">
                <a:latin typeface="+mj-lt"/>
              </a:rPr>
              <a:t> means end of the line</a:t>
            </a:r>
          </a:p>
        </p:txBody>
      </p:sp>
    </p:spTree>
    <p:extLst>
      <p:ext uri="{BB962C8B-B14F-4D97-AF65-F5344CB8AC3E}">
        <p14:creationId xmlns:p14="http://schemas.microsoft.com/office/powerpoint/2010/main" val="2878604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19050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990600" y="19812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43000" y="2819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52400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219200" y="914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124200" y="114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114800" y="8382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114800" y="8382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^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 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0292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6477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70104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4572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9144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8194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810000" y="35814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810000" y="35814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$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172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67056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267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11430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334000" y="45720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486400" y="54102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8674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>
            <a:off x="381000" y="3276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>
            <a:off x="304800" y="5943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56388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^$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743200" y="6172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^word$</a:t>
            </a:r>
          </a:p>
        </p:txBody>
      </p:sp>
    </p:spTree>
    <p:extLst>
      <p:ext uri="{BB962C8B-B14F-4D97-AF65-F5344CB8AC3E}">
        <p14:creationId xmlns:p14="http://schemas.microsoft.com/office/powerpoint/2010/main" val="292697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Let’s practice!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4" y="1762215"/>
            <a:ext cx="66516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"^[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][0-9]$”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"[0-9]"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"[[:</a:t>
            </a:r>
            <a:r>
              <a:rPr lang="en-US" sz="2400" dirty="0" err="1">
                <a:latin typeface="Courier New"/>
                <a:cs typeface="Courier New"/>
              </a:rPr>
              <a:t>alnum</a:t>
            </a:r>
            <a:r>
              <a:rPr lang="en-US" sz="2400" dirty="0">
                <a:latin typeface="Courier New"/>
                <a:cs typeface="Courier New"/>
              </a:rPr>
              <a:t>:]]"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"[[:alpha:]]" regex2.txt</a:t>
            </a:r>
          </a:p>
        </p:txBody>
      </p:sp>
    </p:spTree>
    <p:extLst>
      <p:ext uri="{BB962C8B-B14F-4D97-AF65-F5344CB8AC3E}">
        <p14:creationId xmlns:p14="http://schemas.microsoft.com/office/powerpoint/2010/main" val="2020940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500">
                <a:solidFill>
                  <a:srgbClr val="FFFFFF"/>
                </a:solidFill>
                <a:latin typeface="+mj-lt"/>
              </a:rPr>
              <a:t>Repetition operators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1700">
                <a:latin typeface="+mj-lt"/>
              </a:rPr>
              <a:t>The * (asterisk) matches the zero or more occurrences of the </a:t>
            </a:r>
            <a:r>
              <a:rPr lang="en-US" sz="1700" b="1">
                <a:latin typeface="+mj-lt"/>
              </a:rPr>
              <a:t>preceding</a:t>
            </a:r>
            <a:r>
              <a:rPr lang="en-US" sz="1700">
                <a:latin typeface="+mj-lt"/>
              </a:rPr>
              <a:t> character</a:t>
            </a:r>
          </a:p>
          <a:p>
            <a:endParaRPr lang="en-US" sz="1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5863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6629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I got mail, yaaaaaaaaaay!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800600" y="2590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51816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133600" y="609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4038600" y="83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876800" y="5334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876800" y="533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y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y  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3340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8674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3246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3581400" y="1752600"/>
            <a:ext cx="3048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0668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733800" y="55626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4114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25908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4958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810000" y="4724400"/>
            <a:ext cx="533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04800" y="312420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334000" y="35052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>
            <a:off x="5791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67818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0" y="35052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o  </a:t>
            </a:r>
          </a:p>
        </p:txBody>
      </p:sp>
      <p:sp>
        <p:nvSpPr>
          <p:cNvPr id="20505" name="Freeform 25"/>
          <p:cNvSpPr>
            <a:spLocks/>
          </p:cNvSpPr>
          <p:nvPr/>
        </p:nvSpPr>
        <p:spPr bwMode="auto">
          <a:xfrm>
            <a:off x="5638800" y="3048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Freeform 26"/>
          <p:cNvSpPr>
            <a:spLocks/>
          </p:cNvSpPr>
          <p:nvPr/>
        </p:nvSpPr>
        <p:spPr bwMode="auto">
          <a:xfrm>
            <a:off x="6096000" y="32766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381000" y="6019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40386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896645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6804"/>
              </p:ext>
            </p:extLst>
          </p:nvPr>
        </p:nvGraphicFramePr>
        <p:xfrm>
          <a:off x="809625" y="1878172"/>
          <a:ext cx="7934328" cy="3014980"/>
        </p:xfrm>
        <a:graphic>
          <a:graphicData uri="http://schemas.openxmlformats.org/drawingml/2006/table">
            <a:tbl>
              <a:tblPr/>
              <a:tblGrid>
                <a:gridCol w="1079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5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?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one... (i.e. optional element)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One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 instance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x,y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between x and y instances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{x,}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at least x instances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>
                          <a:latin typeface="Courier New"/>
                          <a:cs typeface="Courier New"/>
                        </a:rPr>
                        <a:t>r1|r2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ourier New"/>
                          <a:cs typeface="Courier New"/>
                        </a:rPr>
                        <a:t>regular expressions r1 or r2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Repetition operators</a:t>
            </a:r>
          </a:p>
        </p:txBody>
      </p:sp>
      <p:sp>
        <p:nvSpPr>
          <p:cNvPr id="6" name="Left Brace 5"/>
          <p:cNvSpPr/>
          <p:nvPr/>
        </p:nvSpPr>
        <p:spPr>
          <a:xfrm>
            <a:off x="457200" y="2413000"/>
            <a:ext cx="314325" cy="2270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1" y="3291959"/>
            <a:ext cx="42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33375" y="3753624"/>
            <a:ext cx="285750" cy="16280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125" y="5381625"/>
            <a:ext cx="406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–E &lt;pattern&gt;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262988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Special characters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721454"/>
            <a:ext cx="7772400" cy="43104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ourier New"/>
                <a:cs typeface="Courier New"/>
              </a:rPr>
              <a:t>\s</a:t>
            </a:r>
            <a:r>
              <a:rPr lang="en-US" sz="2800" dirty="0">
                <a:latin typeface="Courier New"/>
                <a:cs typeface="Courier New"/>
              </a:rPr>
              <a:t> space</a:t>
            </a:r>
          </a:p>
          <a:p>
            <a:r>
              <a:rPr lang="en-US" sz="2800" b="1" dirty="0">
                <a:latin typeface="Courier New"/>
                <a:cs typeface="Courier New"/>
              </a:rPr>
              <a:t>\t</a:t>
            </a:r>
            <a:r>
              <a:rPr lang="en-US" sz="2800" dirty="0">
                <a:latin typeface="Courier New"/>
                <a:cs typeface="Courier New"/>
              </a:rPr>
              <a:t> tab</a:t>
            </a:r>
          </a:p>
          <a:p>
            <a:r>
              <a:rPr lang="en-US" sz="2800" b="1" dirty="0">
                <a:latin typeface="Courier New"/>
                <a:cs typeface="Courier New"/>
              </a:rPr>
              <a:t>\s+</a:t>
            </a:r>
            <a:r>
              <a:rPr lang="en-US" sz="2800" dirty="0">
                <a:latin typeface="Courier New"/>
                <a:cs typeface="Courier New"/>
              </a:rPr>
              <a:t> many spaces</a:t>
            </a:r>
          </a:p>
          <a:p>
            <a:r>
              <a:rPr lang="en-US" sz="2800" b="1" dirty="0">
                <a:latin typeface="Courier New"/>
                <a:cs typeface="Courier New"/>
              </a:rPr>
              <a:t>\t\t</a:t>
            </a:r>
            <a:r>
              <a:rPr lang="en-US" sz="2800" dirty="0">
                <a:latin typeface="Courier New"/>
                <a:cs typeface="Courier New"/>
              </a:rPr>
              <a:t> two adjacent tabs</a:t>
            </a: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341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762215"/>
            <a:ext cx="848042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"a1|b1"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</a:t>
            </a:r>
            <a:r>
              <a:rPr lang="en-US" sz="2400" dirty="0" err="1">
                <a:latin typeface="Courier New"/>
                <a:cs typeface="Courier New"/>
              </a:rPr>
              <a:t>ab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1709" y="1641050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Alternative?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31709" y="1968591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19" y="1417638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 W1.UNIX.command.line/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workshop.materials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emp.txt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regex_sort.txt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toy.reads.fastq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toy.ref.fasta.pac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file_sed.txt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regex.txt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toy.ref.fasta.sa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hg19.gtf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reproduce.sh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toy.ref.fasta.amb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numbers.txt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sales.txt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toy.ref.fasta.ann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regex2.txt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sed_file.txt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toy.ref.fasta.bwt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64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Lines corresponding to chr2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4230" y="2196584"/>
            <a:ext cx="801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"chr2</a:t>
            </a:r>
            <a:r>
              <a:rPr lang="en-US" sz="2400" b="1" dirty="0">
                <a:latin typeface="Courier New"/>
                <a:cs typeface="Courier New"/>
              </a:rPr>
              <a:t>\s</a:t>
            </a:r>
            <a:r>
              <a:rPr lang="en-US" sz="2400" dirty="0">
                <a:latin typeface="Courier New"/>
                <a:cs typeface="Courier New"/>
              </a:rPr>
              <a:t>" hg19.gtf &gt; chr2.gtf</a:t>
            </a:r>
          </a:p>
        </p:txBody>
      </p:sp>
    </p:spTree>
    <p:extLst>
      <p:ext uri="{BB962C8B-B14F-4D97-AF65-F5344CB8AC3E}">
        <p14:creationId xmlns:p14="http://schemas.microsoft.com/office/powerpoint/2010/main" val="1486873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Repetition operators</a:t>
            </a:r>
            <a:endParaRPr lang="en-US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2100">
                <a:latin typeface="+mj-lt"/>
              </a:rPr>
              <a:t>If you want to group part of an expression so that </a:t>
            </a:r>
            <a:r>
              <a:rPr lang="en-US" sz="2100" b="1">
                <a:latin typeface="+mj-lt"/>
              </a:rPr>
              <a:t>*</a:t>
            </a:r>
            <a:r>
              <a:rPr lang="en-US" sz="2100">
                <a:latin typeface="+mj-lt"/>
              </a:rPr>
              <a:t> or </a:t>
            </a:r>
            <a:r>
              <a:rPr lang="en-US" sz="2100" b="1">
                <a:latin typeface="+mj-lt"/>
              </a:rPr>
              <a:t>{ }</a:t>
            </a:r>
            <a:r>
              <a:rPr lang="en-US" sz="2100">
                <a:latin typeface="+mj-lt"/>
              </a:rPr>
              <a:t> applies to more than just the previous character, use </a:t>
            </a:r>
            <a:r>
              <a:rPr lang="en-US" sz="2100" b="1">
                <a:latin typeface="+mj-lt"/>
              </a:rPr>
              <a:t>( )</a:t>
            </a:r>
            <a:r>
              <a:rPr lang="en-US" sz="2100">
                <a:latin typeface="+mj-lt"/>
              </a:rPr>
              <a:t> notation</a:t>
            </a:r>
          </a:p>
          <a:p>
            <a:pPr eaLnBrk="1" hangingPunct="1"/>
            <a:r>
              <a:rPr lang="en-US" sz="2100">
                <a:latin typeface="+mj-lt"/>
              </a:rPr>
              <a:t>Subexpresssions are treated like a single character</a:t>
            </a:r>
          </a:p>
          <a:p>
            <a:pPr lvl="1" eaLnBrk="1" hangingPunct="1"/>
            <a:r>
              <a:rPr lang="en-US" sz="2100" b="1">
                <a:latin typeface="+mj-lt"/>
              </a:rPr>
              <a:t>a*</a:t>
            </a:r>
            <a:r>
              <a:rPr lang="en-US" sz="2100">
                <a:latin typeface="+mj-lt"/>
              </a:rPr>
              <a:t> matches 0 or more occurrences of </a:t>
            </a:r>
            <a:r>
              <a:rPr lang="en-US" sz="2100" b="1">
                <a:latin typeface="+mj-lt"/>
              </a:rPr>
              <a:t>a</a:t>
            </a:r>
          </a:p>
          <a:p>
            <a:pPr lvl="1" eaLnBrk="1" hangingPunct="1"/>
            <a:r>
              <a:rPr lang="en-US" sz="2100" b="1">
                <a:latin typeface="+mj-lt"/>
              </a:rPr>
              <a:t>abc*</a:t>
            </a:r>
            <a:r>
              <a:rPr lang="en-US" sz="2100">
                <a:latin typeface="+mj-lt"/>
              </a:rPr>
              <a:t> matches </a:t>
            </a:r>
            <a:r>
              <a:rPr lang="en-US" sz="2100" b="1">
                <a:latin typeface="+mj-lt"/>
              </a:rPr>
              <a:t>ab</a:t>
            </a:r>
            <a:r>
              <a:rPr lang="en-US" sz="2100">
                <a:latin typeface="+mj-lt"/>
              </a:rPr>
              <a:t>, </a:t>
            </a:r>
            <a:r>
              <a:rPr lang="en-US" sz="2100" b="1">
                <a:latin typeface="+mj-lt"/>
              </a:rPr>
              <a:t>abc</a:t>
            </a:r>
            <a:r>
              <a:rPr lang="en-US" sz="2100">
                <a:latin typeface="+mj-lt"/>
              </a:rPr>
              <a:t>, </a:t>
            </a:r>
            <a:r>
              <a:rPr lang="en-US" sz="2100" b="1">
                <a:latin typeface="+mj-lt"/>
              </a:rPr>
              <a:t>abcc</a:t>
            </a:r>
            <a:r>
              <a:rPr lang="en-US" sz="2100">
                <a:latin typeface="+mj-lt"/>
              </a:rPr>
              <a:t>, </a:t>
            </a:r>
            <a:r>
              <a:rPr lang="en-US" sz="2100" b="1">
                <a:latin typeface="+mj-lt"/>
              </a:rPr>
              <a:t>abccc</a:t>
            </a:r>
            <a:r>
              <a:rPr lang="en-US" sz="2100">
                <a:latin typeface="+mj-lt"/>
              </a:rPr>
              <a:t>, …</a:t>
            </a:r>
          </a:p>
          <a:p>
            <a:pPr lvl="1" eaLnBrk="1" hangingPunct="1"/>
            <a:r>
              <a:rPr lang="en-US" sz="2100" b="1">
                <a:latin typeface="+mj-lt"/>
              </a:rPr>
              <a:t>(abc)*</a:t>
            </a:r>
            <a:r>
              <a:rPr lang="en-US" sz="2100">
                <a:latin typeface="+mj-lt"/>
              </a:rPr>
              <a:t> matches </a:t>
            </a:r>
            <a:r>
              <a:rPr lang="en-US" sz="2100" b="1">
                <a:latin typeface="+mj-lt"/>
              </a:rPr>
              <a:t>abc</a:t>
            </a:r>
            <a:r>
              <a:rPr lang="en-US" sz="2100">
                <a:latin typeface="+mj-lt"/>
              </a:rPr>
              <a:t>, </a:t>
            </a:r>
            <a:r>
              <a:rPr lang="en-US" sz="2100" b="1">
                <a:latin typeface="+mj-lt"/>
              </a:rPr>
              <a:t>abcabc</a:t>
            </a:r>
            <a:r>
              <a:rPr lang="en-US" sz="2100">
                <a:latin typeface="+mj-lt"/>
              </a:rPr>
              <a:t>, </a:t>
            </a:r>
            <a:r>
              <a:rPr lang="en-US" sz="2100" b="1">
                <a:latin typeface="+mj-lt"/>
              </a:rPr>
              <a:t>abcabcabc</a:t>
            </a:r>
            <a:r>
              <a:rPr lang="en-US" sz="2100">
                <a:latin typeface="+mj-lt"/>
              </a:rPr>
              <a:t>, …</a:t>
            </a:r>
          </a:p>
          <a:p>
            <a:pPr lvl="1" eaLnBrk="1" hangingPunct="1"/>
            <a:r>
              <a:rPr lang="en-US" sz="2100" b="1">
                <a:latin typeface="+mj-lt"/>
              </a:rPr>
              <a:t>(abc){2,3}</a:t>
            </a:r>
            <a:r>
              <a:rPr lang="en-US" sz="2100">
                <a:latin typeface="+mj-lt"/>
              </a:rPr>
              <a:t> matches </a:t>
            </a:r>
            <a:r>
              <a:rPr lang="en-US" sz="2100" b="1">
                <a:latin typeface="+mj-lt"/>
              </a:rPr>
              <a:t>abcabc</a:t>
            </a:r>
            <a:r>
              <a:rPr lang="en-US" sz="2100">
                <a:latin typeface="+mj-lt"/>
              </a:rPr>
              <a:t> or </a:t>
            </a:r>
            <a:r>
              <a:rPr lang="en-US" sz="2100" b="1">
                <a:latin typeface="+mj-lt"/>
              </a:rPr>
              <a:t>abcabcabc</a:t>
            </a:r>
          </a:p>
        </p:txBody>
      </p:sp>
    </p:spTree>
    <p:extLst>
      <p:ext uri="{BB962C8B-B14F-4D97-AF65-F5344CB8AC3E}">
        <p14:creationId xmlns:p14="http://schemas.microsoft.com/office/powerpoint/2010/main" val="1026045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374" y="1762215"/>
            <a:ext cx="848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"a+"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"a{3}"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"a{2,3}"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"a{2}"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)*"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)+"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){2}"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"[[:alpha:]]{3}"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"[[:alpha:]]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dirty="0">
                <a:latin typeface="Courier New"/>
                <a:cs typeface="Courier New"/>
              </a:rPr>
              <a:t>}"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(</a:t>
            </a:r>
            <a:r>
              <a:rPr lang="en-US" sz="2400" dirty="0">
                <a:latin typeface="Courier New"/>
                <a:cs typeface="Courier New"/>
              </a:rPr>
              <a:t>[[:alpha:]][0-9]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)</a:t>
            </a:r>
            <a:r>
              <a:rPr lang="en-US" sz="2400" b="1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b="1" dirty="0">
                <a:latin typeface="Courier New"/>
                <a:cs typeface="Courier New"/>
              </a:rPr>
              <a:t>}</a:t>
            </a:r>
            <a:r>
              <a:rPr lang="en-US" sz="2400" dirty="0">
                <a:latin typeface="Courier New"/>
                <a:cs typeface="Courier New"/>
              </a:rPr>
              <a:t>" regex2.txt</a:t>
            </a:r>
          </a:p>
          <a:p>
            <a:r>
              <a:rPr lang="nb-NO" sz="2400" dirty="0">
                <a:latin typeface="Courier New"/>
                <a:cs typeface="Courier New"/>
              </a:rPr>
              <a:t>grep -E "[[:</a:t>
            </a:r>
            <a:r>
              <a:rPr lang="nb-NO" sz="2400" dirty="0" err="1">
                <a:latin typeface="Courier New"/>
                <a:cs typeface="Courier New"/>
              </a:rPr>
              <a:t>alpha</a:t>
            </a:r>
            <a:r>
              <a:rPr lang="nb-NO" sz="2400" dirty="0">
                <a:latin typeface="Courier New"/>
                <a:cs typeface="Courier New"/>
              </a:rPr>
              <a:t>:]][0-9]\sa" regex2.txt</a:t>
            </a:r>
            <a:r>
              <a:rPr lang="en-US" sz="2400" dirty="0">
                <a:latin typeface="Courier New"/>
                <a:cs typeface="Courier New"/>
              </a:rPr>
              <a:t> </a:t>
            </a: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51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12175" cy="4525963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Courier New"/>
                <a:cs typeface="Courier New"/>
              </a:rPr>
              <a:t>grep –E </a:t>
            </a:r>
            <a:r>
              <a:rPr lang="en-US" sz="2000" dirty="0">
                <a:latin typeface="Courier New"/>
                <a:cs typeface="Courier New"/>
              </a:rPr>
              <a:t>"[0-9]</a:t>
            </a:r>
            <a:r>
              <a:rPr lang="nb-NO" sz="2000" dirty="0">
                <a:latin typeface="Courier New"/>
                <a:cs typeface="Courier New"/>
              </a:rPr>
              <a:t>{3}[\s\-]{0,1}</a:t>
            </a:r>
            <a:r>
              <a:rPr lang="en-US" sz="2000" dirty="0">
                <a:latin typeface="Courier New"/>
                <a:cs typeface="Courier New"/>
              </a:rPr>
              <a:t>[0-9]</a:t>
            </a:r>
            <a:r>
              <a:rPr lang="nb-NO" sz="2000" dirty="0">
                <a:latin typeface="Courier New"/>
                <a:cs typeface="Courier New"/>
              </a:rPr>
              <a:t>{3}[\s\-]{0,1}</a:t>
            </a:r>
            <a:r>
              <a:rPr lang="en-US" sz="2000" dirty="0">
                <a:latin typeface="Courier New"/>
                <a:cs typeface="Courier New"/>
              </a:rPr>
              <a:t>[0-9]</a:t>
            </a:r>
            <a:r>
              <a:rPr lang="nb-NO" sz="2000" dirty="0">
                <a:latin typeface="Courier New"/>
                <a:cs typeface="Courier New"/>
              </a:rPr>
              <a:t>{4}</a:t>
            </a:r>
            <a:r>
              <a:rPr lang="en-US" sz="2000" dirty="0">
                <a:latin typeface="Courier New"/>
                <a:cs typeface="Courier New"/>
              </a:rPr>
              <a:t>"</a:t>
            </a:r>
            <a:r>
              <a:rPr lang="nb-NO" sz="2000" dirty="0">
                <a:latin typeface="Courier New"/>
                <a:cs typeface="Courier New"/>
              </a:rPr>
              <a:t> </a:t>
            </a:r>
            <a:r>
              <a:rPr lang="nb-NO" sz="2000" dirty="0" err="1">
                <a:latin typeface="Courier New"/>
                <a:cs typeface="Courier New"/>
              </a:rPr>
              <a:t>f.txt</a:t>
            </a:r>
            <a:endParaRPr lang="nb-NO" sz="2000" dirty="0">
              <a:latin typeface="Courier New"/>
              <a:cs typeface="Courier New"/>
            </a:endParaRPr>
          </a:p>
          <a:p>
            <a:endParaRPr lang="nb-NO" sz="2000" dirty="0">
              <a:latin typeface="Courier New"/>
              <a:cs typeface="Courier New"/>
            </a:endParaRPr>
          </a:p>
          <a:p>
            <a:endParaRPr lang="en-US" sz="2000" dirty="0">
              <a:latin typeface="Courier New"/>
              <a:cs typeface="Courier New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17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sed : a </a:t>
            </a:r>
            <a:r>
              <a:rPr lang="ja-JP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“</a:t>
            </a:r>
            <a:r>
              <a:rPr lang="en-US" altLang="ja-JP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tream 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ed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itor</a:t>
            </a:r>
            <a:r>
              <a:rPr lang="ja-JP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A non-interactive text editor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Routine editing tasks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find, replace, delete, append, insert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Input text flows through the program, is modified, and is directed to standard output.</a:t>
            </a: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174388"/>
            <a:ext cx="1739900" cy="917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4895" y="4897398"/>
            <a:ext cx="7018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[options] commands [file-to-edit]</a:t>
            </a:r>
          </a:p>
        </p:txBody>
      </p:sp>
    </p:spTree>
    <p:extLst>
      <p:ext uri="{BB962C8B-B14F-4D97-AF65-F5344CB8AC3E}">
        <p14:creationId xmlns:p14="http://schemas.microsoft.com/office/powerpoint/2010/main" val="110817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9B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Why use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sed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1" b="-3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21989" y="917725"/>
            <a:ext cx="2568554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Sed is designed to be especially useful in three cases: 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files are too large for interactive editing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editing is too complicated for regular text editors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multiple editing in one pass </a:t>
            </a:r>
          </a:p>
        </p:txBody>
      </p:sp>
    </p:spTree>
    <p:extLst>
      <p:ext uri="{BB962C8B-B14F-4D97-AF65-F5344CB8AC3E}">
        <p14:creationId xmlns:p14="http://schemas.microsoft.com/office/powerpoint/2010/main" val="1904334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sed</a:t>
            </a:r>
            <a:r>
              <a:rPr lang="en-US" dirty="0"/>
              <a:t> : Substitute command </a:t>
            </a:r>
            <a:r>
              <a:rPr lang="en-US" b="1" dirty="0"/>
              <a:t>s</a:t>
            </a:r>
          </a:p>
        </p:txBody>
      </p:sp>
      <p:sp>
        <p:nvSpPr>
          <p:cNvPr id="7" name="Rectangle 6"/>
          <p:cNvSpPr/>
          <p:nvPr/>
        </p:nvSpPr>
        <p:spPr>
          <a:xfrm>
            <a:off x="697995" y="1656712"/>
            <a:ext cx="77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charset="0"/>
              </a:rPr>
              <a:t>sed</a:t>
            </a:r>
            <a:r>
              <a:rPr lang="en-US" sz="2400" dirty="0">
                <a:latin typeface="Courier New" charset="0"/>
              </a:rPr>
              <a:t> '</a:t>
            </a:r>
            <a:r>
              <a:rPr lang="en-US" sz="2400" b="1" dirty="0">
                <a:latin typeface="Courier New" charset="0"/>
              </a:rPr>
              <a:t>s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old_word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new_word</a:t>
            </a:r>
            <a:r>
              <a:rPr lang="en-US" sz="2400" dirty="0">
                <a:latin typeface="Courier New" charset="0"/>
              </a:rPr>
              <a:t>/’ </a:t>
            </a:r>
            <a:r>
              <a:rPr lang="en-US" sz="2400" dirty="0">
                <a:latin typeface="Courier New"/>
                <a:cs typeface="Courier New"/>
              </a:rPr>
              <a:t>[file-to-edit]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734" y="3778389"/>
            <a:ext cx="53282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's/bee/be/</a:t>
            </a:r>
            <a:r>
              <a:rPr lang="ja-JP" altLang="en-US" sz="2400" dirty="0">
                <a:latin typeface="Courier New"/>
                <a:cs typeface="Courier New"/>
              </a:rPr>
              <a:t>‘</a:t>
            </a:r>
            <a:r>
              <a:rPr lang="en-US" altLang="ja-JP" sz="2400" dirty="0">
                <a:latin typeface="Courier New"/>
                <a:cs typeface="Courier New"/>
              </a:rPr>
              <a:t>  </a:t>
            </a:r>
            <a:r>
              <a:rPr lang="en-US" altLang="ja-JP" sz="2400" dirty="0" err="1">
                <a:latin typeface="Courier New"/>
                <a:cs typeface="Courier New"/>
              </a:rPr>
              <a:t>file_sed.txt</a:t>
            </a:r>
            <a:r>
              <a:rPr lang="en-US" altLang="ja-JP" sz="2400" dirty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7995" y="302311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bee, or not to bee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7995" y="4679434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be, or not to </a:t>
            </a:r>
            <a:r>
              <a:rPr lang="en-US" b="1" dirty="0">
                <a:latin typeface="Courier New"/>
                <a:cs typeface="Courier New"/>
              </a:rPr>
              <a:t>bee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86200" y="3392448"/>
            <a:ext cx="482600" cy="385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52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sed</a:t>
            </a:r>
            <a:r>
              <a:rPr lang="en-US" dirty="0"/>
              <a:t> : </a:t>
            </a:r>
            <a:r>
              <a:rPr lang="en-US" b="1" dirty="0"/>
              <a:t>g</a:t>
            </a:r>
            <a:r>
              <a:rPr lang="en-US" dirty="0"/>
              <a:t> - Global replacement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120"/>
            <a:ext cx="8229600" cy="3340100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Normally, substitutions apply to only the first match in the string.</a:t>
            </a:r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342900" lvl="1" indent="-342900">
              <a:buFont typeface="Arial"/>
              <a:buChar char="•"/>
            </a:pPr>
            <a:r>
              <a:rPr lang="en-US" dirty="0"/>
              <a:t>To apply the substitution to </a:t>
            </a:r>
            <a:r>
              <a:rPr lang="en-US" b="1" dirty="0"/>
              <a:t>all</a:t>
            </a:r>
            <a:r>
              <a:rPr lang="en-US" dirty="0"/>
              <a:t> matches in the string use “</a:t>
            </a:r>
            <a:r>
              <a:rPr lang="en-US" b="1" dirty="0"/>
              <a:t>g”</a:t>
            </a:r>
            <a:r>
              <a:rPr lang="en-US" dirty="0"/>
              <a:t> options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25186" y="290623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b="1" dirty="0">
                <a:latin typeface="Courier New"/>
                <a:cs typeface="Courier New"/>
              </a:rPr>
              <a:t>bee</a:t>
            </a:r>
            <a:r>
              <a:rPr lang="en-US" dirty="0">
                <a:latin typeface="Courier New"/>
                <a:cs typeface="Courier New"/>
              </a:rPr>
              <a:t>, or not to bee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05200" y="3275568"/>
            <a:ext cx="1778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21290" y="3624302"/>
            <a:ext cx="4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4500" y="3275568"/>
            <a:ext cx="2032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5990" y="3700502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6200" y="5337663"/>
            <a:ext cx="65151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's/bee/be/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g</a:t>
            </a:r>
            <a:r>
              <a:rPr lang="ja-JP" altLang="en-US" sz="2400" dirty="0">
                <a:latin typeface="Courier New"/>
                <a:cs typeface="Courier New"/>
              </a:rPr>
              <a:t>‘</a:t>
            </a:r>
            <a:r>
              <a:rPr lang="en-US" altLang="ja-JP" sz="2400" dirty="0">
                <a:latin typeface="Courier New"/>
                <a:cs typeface="Courier New"/>
              </a:rPr>
              <a:t>  </a:t>
            </a:r>
            <a:r>
              <a:rPr lang="en-US" altLang="ja-JP" sz="2400" dirty="0" err="1">
                <a:latin typeface="Courier New"/>
                <a:cs typeface="Courier New"/>
              </a:rPr>
              <a:t>file_sed.txt</a:t>
            </a:r>
            <a:r>
              <a:rPr lang="en-US" altLang="ja-JP" sz="2400" dirty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8474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matched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8271"/>
          </a:xfrm>
        </p:spPr>
        <p:txBody>
          <a:bodyPr/>
          <a:lstStyle/>
          <a:p>
            <a:r>
              <a:rPr lang="en-US" dirty="0"/>
              <a:t>Put parentheses around the matched text: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774" y="2970021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's/&lt;pattern&gt;/(&amp;)/' </a:t>
            </a:r>
            <a:r>
              <a:rPr lang="en-US" sz="2400" dirty="0" err="1">
                <a:latin typeface="Courier New"/>
                <a:cs typeface="Courier New"/>
              </a:rPr>
              <a:t>annoying.txt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7394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586637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vi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sed</a:t>
            </a:r>
            <a:r>
              <a:rPr lang="en-US" dirty="0">
                <a:latin typeface="Courier New"/>
                <a:cs typeface="Courier New"/>
              </a:rPr>
              <a:t> 's/bee/be/'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bee</a:t>
            </a:r>
          </a:p>
          <a:p>
            <a:r>
              <a:rPr lang="en-US" dirty="0" err="1">
                <a:latin typeface="Courier New"/>
                <a:cs typeface="Courier New"/>
              </a:rPr>
              <a:t>sed</a:t>
            </a:r>
            <a:r>
              <a:rPr lang="en-US" dirty="0">
                <a:latin typeface="Courier New"/>
                <a:cs typeface="Courier New"/>
              </a:rPr>
              <a:t> 's/bee/be/g'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5166" y="1388398"/>
            <a:ext cx="2770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To bee, or not to bee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1866" y="1700937"/>
            <a:ext cx="0" cy="305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3718" y="3601135"/>
            <a:ext cx="8573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dirty="0">
                <a:latin typeface="Courier New"/>
                <a:cs typeface="Courier New"/>
              </a:rPr>
              <a:t>’s/seven/nine/g’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|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latin typeface="Courier New"/>
                <a:cs typeface="Courier New"/>
              </a:rPr>
              <a:t>’s/nine/two/g’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latin typeface="Courier New"/>
                <a:cs typeface="Courier New"/>
              </a:rPr>
              <a:t>’s/a/o/g’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s/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^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and/or/</a:t>
            </a:r>
            <a:r>
              <a:rPr lang="en-US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s/s..../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xxxxx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s/ago$/!/</a:t>
            </a:r>
            <a:r>
              <a:rPr lang="en-US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's/[12]/3/g' regex2.txt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's/[[:alpha:]]/B/g' regex2.txt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charset="0"/>
              </a:rPr>
              <a:t>-E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alnum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:]]{2}/(&amp;)/g' regex2.txt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4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25" y="274638"/>
            <a:ext cx="8229600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Relative vs. absolute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A file or a directory can be referred to by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latin typeface="+mj-lt"/>
              </a:rPr>
              <a:t>Relative path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 New"/>
                <a:cs typeface="Courier New"/>
              </a:rPr>
              <a:t>../</a:t>
            </a:r>
            <a:r>
              <a:rPr lang="en-US" sz="2000" dirty="0" err="1">
                <a:latin typeface="Courier New"/>
                <a:cs typeface="Courier New"/>
              </a:rPr>
              <a:t>test.txt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if you are at </a:t>
            </a: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/test/new/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latin typeface="+mj-lt"/>
              </a:rPr>
              <a:t>Absolute path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/test/</a:t>
            </a:r>
            <a:r>
              <a:rPr lang="en-US" sz="2000" dirty="0" err="1">
                <a:latin typeface="Courier New"/>
                <a:cs typeface="Courier New"/>
              </a:rPr>
              <a:t>test.txt</a:t>
            </a:r>
            <a:endParaRPr lang="en-US" sz="2000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24" y="4640084"/>
            <a:ext cx="6365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less ./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../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~/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8" y="5206998"/>
            <a:ext cx="1905001" cy="1428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025" y="6126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245 Highland Ave, Manhattan Beach, California 90266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7070" y="4126468"/>
            <a:ext cx="93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Relative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5126" y="4495800"/>
            <a:ext cx="0" cy="7111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47055" y="5794415"/>
            <a:ext cx="101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Absolute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59250" y="6163747"/>
            <a:ext cx="696775" cy="2973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7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Don’t read and write the same file!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sed</a:t>
            </a:r>
            <a:r>
              <a:rPr lang="en-US" dirty="0"/>
              <a:t> 's/seven/nine/g' </a:t>
            </a:r>
            <a:r>
              <a:rPr lang="en-US" b="1" dirty="0" err="1"/>
              <a:t>sed_file.txt</a:t>
            </a:r>
            <a:r>
              <a:rPr lang="en-US" dirty="0"/>
              <a:t> &gt;</a:t>
            </a:r>
            <a:r>
              <a:rPr lang="en-US" b="1" dirty="0" err="1"/>
              <a:t>sed_file.txt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404813"/>
            <a:ext cx="852126" cy="882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500" y="2986018"/>
            <a:ext cx="675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729"/>
                </a:solidFill>
                <a:latin typeface="+mj-lt"/>
              </a:rPr>
              <a:t>Redirections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 are done by the shell, before the command runs. This means that the shell is told to truncate the file before </a:t>
            </a:r>
            <a:r>
              <a:rPr lang="en-US" b="1" dirty="0" err="1">
                <a:latin typeface="+mj-lt"/>
              </a:rPr>
              <a:t>sed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 gets a chance to read it. There is no way around this if you are using shell redirection.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3130588"/>
            <a:ext cx="852126" cy="10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Delete lines with 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1700"/>
              <a:t>Remove the 3rd line: </a:t>
            </a:r>
          </a:p>
          <a:p>
            <a:pPr lvl="1"/>
            <a:r>
              <a:rPr lang="en-US" sz="1700">
                <a:latin typeface="Courier New"/>
                <a:cs typeface="Courier New"/>
              </a:rPr>
              <a:t>sed '3</a:t>
            </a:r>
            <a:r>
              <a:rPr lang="en-US" sz="1700" b="1">
                <a:latin typeface="Courier New"/>
                <a:cs typeface="Courier New"/>
              </a:rPr>
              <a:t>d</a:t>
            </a:r>
            <a:r>
              <a:rPr lang="en-US" sz="1700">
                <a:latin typeface="Courier New"/>
                <a:cs typeface="Courier New"/>
              </a:rPr>
              <a:t>' fileName.txt</a:t>
            </a:r>
          </a:p>
          <a:p>
            <a:r>
              <a:rPr lang="en-US" sz="1700"/>
              <a:t>Remove the line containing the string "awk": </a:t>
            </a:r>
          </a:p>
          <a:p>
            <a:pPr lvl="1"/>
            <a:r>
              <a:rPr lang="en-US" sz="1700">
                <a:latin typeface="Courier New"/>
                <a:cs typeface="Courier New"/>
              </a:rPr>
              <a:t>sed '/awk/</a:t>
            </a:r>
            <a:r>
              <a:rPr lang="en-US" sz="1700" b="1">
                <a:latin typeface="Courier New"/>
                <a:cs typeface="Courier New"/>
              </a:rPr>
              <a:t>d</a:t>
            </a:r>
            <a:r>
              <a:rPr lang="en-US" sz="1700">
                <a:latin typeface="Courier New"/>
                <a:cs typeface="Courier New"/>
              </a:rPr>
              <a:t>' filename.txt</a:t>
            </a:r>
          </a:p>
          <a:p>
            <a:r>
              <a:rPr lang="en-US" sz="1700"/>
              <a:t>Remove the last line: </a:t>
            </a:r>
          </a:p>
          <a:p>
            <a:pPr lvl="1"/>
            <a:r>
              <a:rPr lang="en-US" sz="1700">
                <a:latin typeface="Courier New"/>
                <a:cs typeface="Courier New"/>
              </a:rPr>
              <a:t>sed '$</a:t>
            </a:r>
            <a:r>
              <a:rPr lang="en-US" sz="1700" b="1">
                <a:latin typeface="Courier New"/>
                <a:cs typeface="Courier New"/>
              </a:rPr>
              <a:t>d</a:t>
            </a:r>
            <a:r>
              <a:rPr lang="en-US" sz="1700">
                <a:latin typeface="Courier New"/>
                <a:cs typeface="Courier New"/>
              </a:rPr>
              <a:t>' filename.txt</a:t>
            </a:r>
          </a:p>
          <a:p>
            <a:endParaRPr lang="en-US" sz="1700"/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64600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681" y="1690451"/>
            <a:ext cx="6136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'3d’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'/a/d'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'/[0-9]/d' regex2.txt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'$d' regex2.txt</a:t>
            </a:r>
          </a:p>
        </p:txBody>
      </p:sp>
    </p:spTree>
    <p:extLst>
      <p:ext uri="{BB962C8B-B14F-4D97-AF65-F5344CB8AC3E}">
        <p14:creationId xmlns:p14="http://schemas.microsoft.com/office/powerpoint/2010/main" val="1955401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+mj-lt"/>
              </a:rPr>
              <a:t>Summary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266483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08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latin typeface="+mj-lt"/>
              </a:rPr>
              <a:t>File permissions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7EE378-4F75-4DDE-A617-63420C8B9C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00836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85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latin typeface="+mj-lt"/>
              </a:rPr>
              <a:t>Permission levels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FE1FAE-BC4A-4A1C-BCA1-E2A196B5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984269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27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58800" y="22606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 flipV="1">
            <a:off x="685800" y="2590800"/>
            <a:ext cx="3810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3725" y="5907088"/>
            <a:ext cx="169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User (you)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96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d</a:t>
            </a:r>
            <a:r>
              <a:rPr lang="en-US" dirty="0" err="1">
                <a:latin typeface="Courier New"/>
                <a:cs typeface="Courier New"/>
              </a:rPr>
              <a:t>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03776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44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 flipV="1">
            <a:off x="1066800" y="2590800"/>
            <a:ext cx="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/>
              <a:t>Group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77470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2901</Words>
  <Application>Microsoft Macintosh PowerPoint</Application>
  <PresentationFormat>On-screen Show (4:3)</PresentationFormat>
  <Paragraphs>414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Courier New</vt:lpstr>
      <vt:lpstr>Times New Roman</vt:lpstr>
      <vt:lpstr>Wingdings</vt:lpstr>
      <vt:lpstr>Office Theme</vt:lpstr>
      <vt:lpstr>Day 2 Introduction to UNIX command-line </vt:lpstr>
      <vt:lpstr>Day 1</vt:lpstr>
      <vt:lpstr>Copy the working materials </vt:lpstr>
      <vt:lpstr>Working materials</vt:lpstr>
      <vt:lpstr>Relative vs. absolute path</vt:lpstr>
      <vt:lpstr>File permissions</vt:lpstr>
      <vt:lpstr>Permission levels</vt:lpstr>
      <vt:lpstr>File Permissions</vt:lpstr>
      <vt:lpstr>File Permissions</vt:lpstr>
      <vt:lpstr>File Permissions</vt:lpstr>
      <vt:lpstr>Command: chmod</vt:lpstr>
      <vt:lpstr>Redirection</vt:lpstr>
      <vt:lpstr>Let’s practice!</vt:lpstr>
      <vt:lpstr>Pipeline</vt:lpstr>
      <vt:lpstr>Command: wc</vt:lpstr>
      <vt:lpstr>Let’s practice!</vt:lpstr>
      <vt:lpstr>Command : cat</vt:lpstr>
      <vt:lpstr>Find</vt:lpstr>
      <vt:lpstr>Tools for processing text files </vt:lpstr>
      <vt:lpstr>Command : grep</vt:lpstr>
      <vt:lpstr>Let’s practice!</vt:lpstr>
      <vt:lpstr>Lines corresponding to chr2</vt:lpstr>
      <vt:lpstr>Regular Expression</vt:lpstr>
      <vt:lpstr>PowerPoint Presentation</vt:lpstr>
      <vt:lpstr>Regular Expressions</vt:lpstr>
      <vt:lpstr>Regular Expressions</vt:lpstr>
      <vt:lpstr>Character Classes</vt:lpstr>
      <vt:lpstr>Negated Character Classes</vt:lpstr>
      <vt:lpstr>Let’s practice!</vt:lpstr>
      <vt:lpstr>More About Character Classes</vt:lpstr>
      <vt:lpstr>Alphanumeric characters </vt:lpstr>
      <vt:lpstr>Anchors</vt:lpstr>
      <vt:lpstr>PowerPoint Presentation</vt:lpstr>
      <vt:lpstr>PowerPoint Presentation</vt:lpstr>
      <vt:lpstr>Repetition operators</vt:lpstr>
      <vt:lpstr>PowerPoint Presentation</vt:lpstr>
      <vt:lpstr>PowerPoint Presentation</vt:lpstr>
      <vt:lpstr>PowerPoint Presentation</vt:lpstr>
      <vt:lpstr>Let’s practice!</vt:lpstr>
      <vt:lpstr>PowerPoint Presentation</vt:lpstr>
      <vt:lpstr>Repetition operators</vt:lpstr>
      <vt:lpstr>Let’s practice!</vt:lpstr>
      <vt:lpstr>?</vt:lpstr>
      <vt:lpstr>sed : a “stream editor”</vt:lpstr>
      <vt:lpstr>Why use sed? </vt:lpstr>
      <vt:lpstr>sed : Substitute command s</vt:lpstr>
      <vt:lpstr>sed : g - Global replacement </vt:lpstr>
      <vt:lpstr>Edit matched text</vt:lpstr>
      <vt:lpstr>Let’s practice!</vt:lpstr>
      <vt:lpstr>Don’t read and write the same file!</vt:lpstr>
      <vt:lpstr>Delete lines with sed</vt:lpstr>
      <vt:lpstr>Let’s practice!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Introduction to UNIX command-line </dc:title>
  <dc:creator>MANGUL_SERGHEI</dc:creator>
  <cp:lastModifiedBy>MANGUL_SERGHEI</cp:lastModifiedBy>
  <cp:revision>1</cp:revision>
  <dcterms:created xsi:type="dcterms:W3CDTF">2019-05-24T22:55:24Z</dcterms:created>
  <dcterms:modified xsi:type="dcterms:W3CDTF">2019-05-24T22:55:43Z</dcterms:modified>
</cp:coreProperties>
</file>